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40" r:id="rId5"/>
    <p:sldMasterId id="2147483839" r:id="rId6"/>
    <p:sldMasterId id="2147483885" r:id="rId7"/>
    <p:sldMasterId id="2147483976" r:id="rId8"/>
  </p:sldMasterIdLst>
  <p:notesMasterIdLst>
    <p:notesMasterId r:id="rId28"/>
  </p:notesMasterIdLst>
  <p:sldIdLst>
    <p:sldId id="261" r:id="rId9"/>
    <p:sldId id="2147483534" r:id="rId10"/>
    <p:sldId id="2147483511" r:id="rId11"/>
    <p:sldId id="2147483514" r:id="rId12"/>
    <p:sldId id="2147483515" r:id="rId13"/>
    <p:sldId id="2147483517" r:id="rId14"/>
    <p:sldId id="2147483530" r:id="rId15"/>
    <p:sldId id="2147483531" r:id="rId16"/>
    <p:sldId id="2147483532" r:id="rId17"/>
    <p:sldId id="280" r:id="rId18"/>
    <p:sldId id="2147483526" r:id="rId19"/>
    <p:sldId id="2147483527" r:id="rId20"/>
    <p:sldId id="2147483533" r:id="rId21"/>
    <p:sldId id="2147483525" r:id="rId22"/>
    <p:sldId id="2147483521" r:id="rId23"/>
    <p:sldId id="2147483523" r:id="rId24"/>
    <p:sldId id="2147483522" r:id="rId25"/>
    <p:sldId id="278" r:id="rId26"/>
    <p:sldId id="214748350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E04AB05-B47E-F2B0-9FAD-08486EE1F051}" name="Dennis Wijers" initials="DW" userId="S::denniswijers@microsoft.com::ce27cba6-f9e1-4a51-a2fd-fa4307fdbc04" providerId="AD"/>
  <p188:author id="{D4744D07-0338-42BD-EEC4-D55016D33BE7}" name="Juan Carlos Lopez" initials="JCL" userId="S::juanlopez@microsoft.com::fc1d15e5-18f5-4d2e-9fe9-b51fd1f0c350" providerId="AD"/>
  <p188:author id="{D230465A-033F-53F3-D119-D46659AB1678}" name="Michael Salmon" initials="MS" userId="S::misalmon@microsoft.com::02d33bde-31dc-4b03-9244-18681d55e6e9" providerId="AD"/>
  <p188:author id="{AA0C679E-B29B-621E-D915-EB879D73698D}" name="Jen Ott" initials="JO" userId="S::jeott@microsoft.com::a44c1ccb-88a7-4bf5-968a-9b175ab7113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232D"/>
    <a:srgbClr val="9AA587"/>
    <a:srgbClr val="3E6584"/>
    <a:srgbClr val="5BA0C2"/>
    <a:srgbClr val="DFC478"/>
    <a:srgbClr val="000000"/>
    <a:srgbClr val="1C2E3C"/>
    <a:srgbClr val="FFF3CE"/>
    <a:srgbClr val="FFFFFF"/>
    <a:srgbClr val="A09C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2C9286-55D2-B441-9167-682E20B5AA41}" v="28" dt="2026-03-30T15:24:24.902"/>
    <p1510:client id="{528A32DB-EC6E-E775-3D69-C9DF4129785A}" v="1" dt="2026-03-30T04:22:31.379"/>
    <p1510:client id="{6802CE6F-D1CE-F043-6B05-FFC5CC7AE57D}" v="2" dt="2026-03-30T13:11:47.796"/>
    <p1510:client id="{68AAEDAE-E53B-CA53-DB54-7ECF53ED6182}" v="99" dt="2026-03-30T12:49:21.925"/>
    <p1510:client id="{7D16D124-08B0-01C6-49B5-19B500B9596A}" v="833" dt="2026-03-30T13:24:41.992"/>
    <p1510:client id="{CF90D121-92C4-A7CD-CB28-1E32AD835BB7}" v="12" dt="2026-03-30T13:29:22.591"/>
    <p1510:client id="{D6D15BF4-B5EE-34FF-F742-4E2485B1F61B}" v="323" dt="2026-03-30T13:50:35.3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398"/>
    <p:restoredTop sz="91402"/>
  </p:normalViewPr>
  <p:slideViewPr>
    <p:cSldViewPr snapToGrid="0">
      <p:cViewPr varScale="1">
        <p:scale>
          <a:sx n="55" d="100"/>
          <a:sy n="55" d="100"/>
        </p:scale>
        <p:origin x="216" y="1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viewProps" Target="viewProps.xml"/><Relationship Id="rId8" Type="http://schemas.openxmlformats.org/officeDocument/2006/relationships/slideMaster" Target="slideMasters/slideMaster5.xml"/></Relationships>
</file>

<file path=ppt/diagrams/_rels/data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sv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sv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C53B12-D455-4271-AF5E-A97B03F080D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409CB6E-B825-4D09-BC7B-7B6F28572815}">
      <dgm:prSet/>
      <dgm:spPr/>
      <dgm:t>
        <a:bodyPr/>
        <a:lstStyle/>
        <a:p>
          <a:r>
            <a:rPr lang="en-US" b="1" i="0" baseline="0" dirty="0"/>
            <a:t>Welcome </a:t>
          </a:r>
          <a:r>
            <a:rPr lang="en-US" b="0" i="0" baseline="0" dirty="0"/>
            <a:t>| </a:t>
          </a:r>
          <a:r>
            <a:rPr lang="en-US" b="0" i="1" baseline="0" dirty="0"/>
            <a:t>Audrey McQuagge, SCIP</a:t>
          </a:r>
          <a:endParaRPr lang="en-US" dirty="0"/>
        </a:p>
      </dgm:t>
    </dgm:pt>
    <dgm:pt modelId="{CDF2E205-2B1C-4EE9-AE99-D85EDB8BCEF2}" type="parTrans" cxnId="{C04289D7-0994-4169-90A4-8F9524ED16AB}">
      <dgm:prSet/>
      <dgm:spPr/>
      <dgm:t>
        <a:bodyPr/>
        <a:lstStyle/>
        <a:p>
          <a:endParaRPr lang="en-US"/>
        </a:p>
      </dgm:t>
    </dgm:pt>
    <dgm:pt modelId="{B7BD3F4E-6659-4A4B-8735-451486EF024A}" type="sibTrans" cxnId="{C04289D7-0994-4169-90A4-8F9524ED16AB}">
      <dgm:prSet/>
      <dgm:spPr/>
      <dgm:t>
        <a:bodyPr/>
        <a:lstStyle/>
        <a:p>
          <a:endParaRPr lang="en-US"/>
        </a:p>
      </dgm:t>
    </dgm:pt>
    <dgm:pt modelId="{28AD090F-4EFF-4C8D-ACDA-ED7A7E1AD8D4}">
      <dgm:prSet/>
      <dgm:spPr/>
      <dgm:t>
        <a:bodyPr/>
        <a:lstStyle/>
        <a:p>
          <a:r>
            <a:rPr lang="en-US"/>
            <a:t>GitHub Copilot Features &amp; Capabilities</a:t>
          </a:r>
        </a:p>
      </dgm:t>
    </dgm:pt>
    <dgm:pt modelId="{31930B7B-B2A2-42B7-9995-89F9589FC951}" type="parTrans" cxnId="{DF31D07C-6C31-42EE-B876-1BAFD73E8D5C}">
      <dgm:prSet/>
      <dgm:spPr/>
      <dgm:t>
        <a:bodyPr/>
        <a:lstStyle/>
        <a:p>
          <a:endParaRPr lang="en-US"/>
        </a:p>
      </dgm:t>
    </dgm:pt>
    <dgm:pt modelId="{B05472C8-7C64-4994-A2BC-86573B5EEE7E}" type="sibTrans" cxnId="{DF31D07C-6C31-42EE-B876-1BAFD73E8D5C}">
      <dgm:prSet/>
      <dgm:spPr/>
      <dgm:t>
        <a:bodyPr/>
        <a:lstStyle/>
        <a:p>
          <a:endParaRPr lang="en-US"/>
        </a:p>
      </dgm:t>
    </dgm:pt>
    <dgm:pt modelId="{F0CB4059-0778-4DD4-9327-A8D44558396F}">
      <dgm:prSet/>
      <dgm:spPr/>
      <dgm:t>
        <a:bodyPr/>
        <a:lstStyle/>
        <a:p>
          <a:r>
            <a:rPr lang="en-US" i="0" baseline="0"/>
            <a:t>Pilot </a:t>
          </a:r>
          <a:r>
            <a:rPr lang="en-US"/>
            <a:t>Successes and Feedback</a:t>
          </a:r>
        </a:p>
      </dgm:t>
    </dgm:pt>
    <dgm:pt modelId="{EEE233AE-0059-450A-98C6-B6720936AAFD}" type="parTrans" cxnId="{B87AB6EF-005A-4EC9-A316-603587DA775C}">
      <dgm:prSet/>
      <dgm:spPr/>
      <dgm:t>
        <a:bodyPr/>
        <a:lstStyle/>
        <a:p>
          <a:endParaRPr lang="en-US"/>
        </a:p>
      </dgm:t>
    </dgm:pt>
    <dgm:pt modelId="{4BC76965-48E9-4B44-AEF2-E9C7B953B776}" type="sibTrans" cxnId="{B87AB6EF-005A-4EC9-A316-603587DA775C}">
      <dgm:prSet/>
      <dgm:spPr/>
      <dgm:t>
        <a:bodyPr/>
        <a:lstStyle/>
        <a:p>
          <a:endParaRPr lang="en-US"/>
        </a:p>
      </dgm:t>
    </dgm:pt>
    <dgm:pt modelId="{9A4E5E31-5D83-4844-9F6F-F88805E8357B}">
      <dgm:prSet/>
      <dgm:spPr/>
      <dgm:t>
        <a:bodyPr/>
        <a:lstStyle/>
        <a:p>
          <a:r>
            <a:rPr lang="en-US" b="1" i="0" baseline="0"/>
            <a:t>Financial Overview </a:t>
          </a:r>
          <a:r>
            <a:rPr lang="en-US" b="0" i="0" baseline="0"/>
            <a:t>| </a:t>
          </a:r>
          <a:r>
            <a:rPr lang="en-US" b="0" i="1" baseline="0"/>
            <a:t>Dan’l Pierce, SCIP</a:t>
          </a:r>
          <a:endParaRPr lang="en-US"/>
        </a:p>
      </dgm:t>
    </dgm:pt>
    <dgm:pt modelId="{EA71A916-0CA4-42B7-8D30-2F4B0AE0F6F1}" type="parTrans" cxnId="{ECCE2010-30A0-4CE5-B1D2-1FBBA8E0B9A4}">
      <dgm:prSet/>
      <dgm:spPr/>
      <dgm:t>
        <a:bodyPr/>
        <a:lstStyle/>
        <a:p>
          <a:endParaRPr lang="en-US"/>
        </a:p>
      </dgm:t>
    </dgm:pt>
    <dgm:pt modelId="{AD7D11F4-26B9-452E-900E-A260CAF04909}" type="sibTrans" cxnId="{ECCE2010-30A0-4CE5-B1D2-1FBBA8E0B9A4}">
      <dgm:prSet/>
      <dgm:spPr/>
      <dgm:t>
        <a:bodyPr/>
        <a:lstStyle/>
        <a:p>
          <a:endParaRPr lang="en-US"/>
        </a:p>
      </dgm:t>
    </dgm:pt>
    <dgm:pt modelId="{3F7588D5-658D-4E69-A0E5-94775E889FBE}">
      <dgm:prSet/>
      <dgm:spPr/>
      <dgm:t>
        <a:bodyPr/>
        <a:lstStyle/>
        <a:p>
          <a:r>
            <a:rPr lang="en-US" b="1" i="0" baseline="0"/>
            <a:t>Operations Overview </a:t>
          </a:r>
          <a:r>
            <a:rPr lang="en-US" b="0" i="0" baseline="0"/>
            <a:t>| </a:t>
          </a:r>
          <a:r>
            <a:rPr lang="en-US" b="0" i="1" baseline="0"/>
            <a:t>Aaron Skolnik, SCIP</a:t>
          </a:r>
          <a:endParaRPr lang="en-US"/>
        </a:p>
      </dgm:t>
    </dgm:pt>
    <dgm:pt modelId="{11CF97DC-455A-4F7E-BD3D-E3430BB0189D}" type="parTrans" cxnId="{A648BA29-DA87-482F-8401-25705B521A3B}">
      <dgm:prSet/>
      <dgm:spPr/>
      <dgm:t>
        <a:bodyPr/>
        <a:lstStyle/>
        <a:p>
          <a:endParaRPr lang="en-US"/>
        </a:p>
      </dgm:t>
    </dgm:pt>
    <dgm:pt modelId="{FEE1FD2B-2DD8-41B0-97BB-B34DBC494741}" type="sibTrans" cxnId="{A648BA29-DA87-482F-8401-25705B521A3B}">
      <dgm:prSet/>
      <dgm:spPr/>
      <dgm:t>
        <a:bodyPr/>
        <a:lstStyle/>
        <a:p>
          <a:endParaRPr lang="en-US"/>
        </a:p>
      </dgm:t>
    </dgm:pt>
    <dgm:pt modelId="{02242B8F-A734-4D08-A663-E5A9F43D570D}">
      <dgm:prSet/>
      <dgm:spPr/>
      <dgm:t>
        <a:bodyPr/>
        <a:lstStyle/>
        <a:p>
          <a:r>
            <a:rPr lang="en-US" b="1" i="0" baseline="0"/>
            <a:t>Security Considerations </a:t>
          </a:r>
          <a:r>
            <a:rPr lang="en-US" b="0" i="0" baseline="0"/>
            <a:t>| </a:t>
          </a:r>
          <a:r>
            <a:rPr lang="en-US" b="0" i="1" baseline="0"/>
            <a:t>Tara Leonard, SCIP</a:t>
          </a:r>
          <a:endParaRPr lang="en-US"/>
        </a:p>
      </dgm:t>
    </dgm:pt>
    <dgm:pt modelId="{A11F120D-C41E-4C81-BB78-8B597E5B88CD}" type="parTrans" cxnId="{C50F1F55-B9E2-40FE-91E8-B3E00F400961}">
      <dgm:prSet/>
      <dgm:spPr/>
      <dgm:t>
        <a:bodyPr/>
        <a:lstStyle/>
        <a:p>
          <a:endParaRPr lang="en-US"/>
        </a:p>
      </dgm:t>
    </dgm:pt>
    <dgm:pt modelId="{D12AAA02-11C5-45A3-A3DE-7BE6EFD42FE0}" type="sibTrans" cxnId="{C50F1F55-B9E2-40FE-91E8-B3E00F400961}">
      <dgm:prSet/>
      <dgm:spPr/>
      <dgm:t>
        <a:bodyPr/>
        <a:lstStyle/>
        <a:p>
          <a:endParaRPr lang="en-US"/>
        </a:p>
      </dgm:t>
    </dgm:pt>
    <dgm:pt modelId="{27C38D59-31F9-42FF-88B2-E9FF68453F27}">
      <dgm:prSet/>
      <dgm:spPr/>
      <dgm:t>
        <a:bodyPr/>
        <a:lstStyle/>
        <a:p>
          <a:r>
            <a:rPr lang="en-US" b="1" i="0" baseline="0"/>
            <a:t>Projects Showcase </a:t>
          </a:r>
          <a:r>
            <a:rPr lang="en-US" b="0" i="0" baseline="0"/>
            <a:t>| Bradley MacPherson, James Warner, and Alexey Shiklomanov</a:t>
          </a:r>
          <a:endParaRPr lang="en-US"/>
        </a:p>
      </dgm:t>
    </dgm:pt>
    <dgm:pt modelId="{A15D1BA5-FFDC-4800-8DEF-6C7545702789}" type="parTrans" cxnId="{E225636C-C046-4838-BA8E-561BE14A89A5}">
      <dgm:prSet/>
      <dgm:spPr/>
      <dgm:t>
        <a:bodyPr/>
        <a:lstStyle/>
        <a:p>
          <a:endParaRPr lang="en-US"/>
        </a:p>
      </dgm:t>
    </dgm:pt>
    <dgm:pt modelId="{9A559549-CFB5-4DE6-A5AB-6526382C1B54}" type="sibTrans" cxnId="{E225636C-C046-4838-BA8E-561BE14A89A5}">
      <dgm:prSet/>
      <dgm:spPr/>
      <dgm:t>
        <a:bodyPr/>
        <a:lstStyle/>
        <a:p>
          <a:endParaRPr lang="en-US"/>
        </a:p>
      </dgm:t>
    </dgm:pt>
    <dgm:pt modelId="{3401B22C-D191-4C00-9A7B-C6A10D5C6ACA}">
      <dgm:prSet/>
      <dgm:spPr/>
      <dgm:t>
        <a:bodyPr/>
        <a:lstStyle/>
        <a:p>
          <a:r>
            <a:rPr lang="en-US" dirty="0"/>
            <a:t>Bradley MacPherson (POWER)</a:t>
          </a:r>
        </a:p>
      </dgm:t>
    </dgm:pt>
    <dgm:pt modelId="{FB3DA42D-5A5C-4C9E-B612-70761E38851A}" type="parTrans" cxnId="{5040C782-78CC-4D0B-8959-2A5FA3366269}">
      <dgm:prSet/>
      <dgm:spPr/>
      <dgm:t>
        <a:bodyPr/>
        <a:lstStyle/>
        <a:p>
          <a:endParaRPr lang="en-US"/>
        </a:p>
      </dgm:t>
    </dgm:pt>
    <dgm:pt modelId="{00AB59F9-B8C2-4D6D-8426-0EE59AF68ECE}" type="sibTrans" cxnId="{5040C782-78CC-4D0B-8959-2A5FA3366269}">
      <dgm:prSet/>
      <dgm:spPr/>
      <dgm:t>
        <a:bodyPr/>
        <a:lstStyle/>
        <a:p>
          <a:endParaRPr lang="en-US"/>
        </a:p>
      </dgm:t>
    </dgm:pt>
    <dgm:pt modelId="{AEA071A2-5F6D-4D9A-A326-624C0EAF4E8F}">
      <dgm:prSet/>
      <dgm:spPr/>
      <dgm:t>
        <a:bodyPr/>
        <a:lstStyle/>
        <a:p>
          <a:r>
            <a:rPr lang="en-US" dirty="0"/>
            <a:t>James Warner (</a:t>
          </a:r>
          <a:r>
            <a:rPr lang="en-US" dirty="0" err="1"/>
            <a:t>LaRC</a:t>
          </a:r>
          <a:r>
            <a:rPr lang="en-US" dirty="0"/>
            <a:t>) </a:t>
          </a:r>
        </a:p>
      </dgm:t>
    </dgm:pt>
    <dgm:pt modelId="{55E81FF9-3DBE-482E-897E-34A3A9D69764}" type="parTrans" cxnId="{846A862A-C334-4EBA-BE74-E5166F1FAA33}">
      <dgm:prSet/>
      <dgm:spPr/>
      <dgm:t>
        <a:bodyPr/>
        <a:lstStyle/>
        <a:p>
          <a:endParaRPr lang="en-US"/>
        </a:p>
      </dgm:t>
    </dgm:pt>
    <dgm:pt modelId="{1C7FA95F-FAC4-4432-A21A-A376263A8463}" type="sibTrans" cxnId="{846A862A-C334-4EBA-BE74-E5166F1FAA33}">
      <dgm:prSet/>
      <dgm:spPr/>
      <dgm:t>
        <a:bodyPr/>
        <a:lstStyle/>
        <a:p>
          <a:endParaRPr lang="en-US"/>
        </a:p>
      </dgm:t>
    </dgm:pt>
    <dgm:pt modelId="{5448C3B0-AFF9-4468-95DF-1F0CA3206A30}">
      <dgm:prSet/>
      <dgm:spPr/>
      <dgm:t>
        <a:bodyPr/>
        <a:lstStyle/>
        <a:p>
          <a:r>
            <a:rPr lang="en-US" dirty="0"/>
            <a:t>Alexey </a:t>
          </a:r>
          <a:r>
            <a:rPr lang="en-US" dirty="0" err="1"/>
            <a:t>Shiklomanov</a:t>
          </a:r>
          <a:r>
            <a:rPr lang="en-US" dirty="0"/>
            <a:t> (GMAO) </a:t>
          </a:r>
        </a:p>
      </dgm:t>
    </dgm:pt>
    <dgm:pt modelId="{05774F08-75F8-49BD-A5B4-AF5467516BF9}" type="parTrans" cxnId="{93191B22-EA00-4FA7-A0B0-B145A5272912}">
      <dgm:prSet/>
      <dgm:spPr/>
      <dgm:t>
        <a:bodyPr/>
        <a:lstStyle/>
        <a:p>
          <a:endParaRPr lang="en-US"/>
        </a:p>
      </dgm:t>
    </dgm:pt>
    <dgm:pt modelId="{8E96CBF9-AE08-46BB-A900-E4BA535E362C}" type="sibTrans" cxnId="{93191B22-EA00-4FA7-A0B0-B145A5272912}">
      <dgm:prSet/>
      <dgm:spPr/>
      <dgm:t>
        <a:bodyPr/>
        <a:lstStyle/>
        <a:p>
          <a:endParaRPr lang="en-US"/>
        </a:p>
      </dgm:t>
    </dgm:pt>
    <dgm:pt modelId="{3B93B1D0-37F2-4ED6-B336-161C91ECE8F2}">
      <dgm:prSet/>
      <dgm:spPr/>
      <dgm:t>
        <a:bodyPr/>
        <a:lstStyle/>
        <a:p>
          <a:r>
            <a:rPr lang="en-US" b="1" i="0" baseline="0"/>
            <a:t>Q &amp; A</a:t>
          </a:r>
          <a:endParaRPr lang="en-US"/>
        </a:p>
      </dgm:t>
    </dgm:pt>
    <dgm:pt modelId="{C1F50A90-8FA0-4C56-9CC9-2C2397206EFA}" type="parTrans" cxnId="{07BF9E3A-ED4D-4D56-89BA-B7F64A2B19EA}">
      <dgm:prSet/>
      <dgm:spPr/>
      <dgm:t>
        <a:bodyPr/>
        <a:lstStyle/>
        <a:p>
          <a:endParaRPr lang="en-US"/>
        </a:p>
      </dgm:t>
    </dgm:pt>
    <dgm:pt modelId="{9EA027FB-4EBC-46EF-9321-AAA94B589DF4}" type="sibTrans" cxnId="{07BF9E3A-ED4D-4D56-89BA-B7F64A2B19EA}">
      <dgm:prSet/>
      <dgm:spPr/>
      <dgm:t>
        <a:bodyPr/>
        <a:lstStyle/>
        <a:p>
          <a:endParaRPr lang="en-US"/>
        </a:p>
      </dgm:t>
    </dgm:pt>
    <dgm:pt modelId="{55B46170-40B3-4E56-824F-B8958BF1BC81}" type="pres">
      <dgm:prSet presAssocID="{7CC53B12-D455-4271-AF5E-A97B03F080DD}" presName="root" presStyleCnt="0">
        <dgm:presLayoutVars>
          <dgm:dir/>
          <dgm:resizeHandles val="exact"/>
        </dgm:presLayoutVars>
      </dgm:prSet>
      <dgm:spPr/>
    </dgm:pt>
    <dgm:pt modelId="{310CFBD2-F319-4F85-8F52-D1A3813C149F}" type="pres">
      <dgm:prSet presAssocID="{9409CB6E-B825-4D09-BC7B-7B6F28572815}" presName="compNode" presStyleCnt="0"/>
      <dgm:spPr/>
    </dgm:pt>
    <dgm:pt modelId="{B531B993-07A0-4354-80A2-C54D6F18D4DC}" type="pres">
      <dgm:prSet presAssocID="{9409CB6E-B825-4D09-BC7B-7B6F28572815}" presName="bgRect" presStyleLbl="bgShp" presStyleIdx="0" presStyleCnt="11"/>
      <dgm:spPr/>
    </dgm:pt>
    <dgm:pt modelId="{4AAEC3C5-F438-40A6-8C6D-7DED89DF28C4}" type="pres">
      <dgm:prSet presAssocID="{9409CB6E-B825-4D09-BC7B-7B6F28572815}" presName="iconRect" presStyleLbl="node1" presStyleIdx="0" presStyleCnt="11"/>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r"/>
        </a:ext>
      </dgm:extLst>
    </dgm:pt>
    <dgm:pt modelId="{654C5965-530A-4920-90AE-9778C6BF76E3}" type="pres">
      <dgm:prSet presAssocID="{9409CB6E-B825-4D09-BC7B-7B6F28572815}" presName="spaceRect" presStyleCnt="0"/>
      <dgm:spPr/>
    </dgm:pt>
    <dgm:pt modelId="{B4134318-90C4-4F2F-873D-DAC61D7BE999}" type="pres">
      <dgm:prSet presAssocID="{9409CB6E-B825-4D09-BC7B-7B6F28572815}" presName="parTx" presStyleLbl="revTx" presStyleIdx="0" presStyleCnt="11">
        <dgm:presLayoutVars>
          <dgm:chMax val="0"/>
          <dgm:chPref val="0"/>
        </dgm:presLayoutVars>
      </dgm:prSet>
      <dgm:spPr/>
    </dgm:pt>
    <dgm:pt modelId="{1DD6C841-44DD-424A-85AC-E979E073A8E6}" type="pres">
      <dgm:prSet presAssocID="{B7BD3F4E-6659-4A4B-8735-451486EF024A}" presName="sibTrans" presStyleCnt="0"/>
      <dgm:spPr/>
    </dgm:pt>
    <dgm:pt modelId="{BA970BBB-9512-429D-A5C0-E89E15D335DC}" type="pres">
      <dgm:prSet presAssocID="{28AD090F-4EFF-4C8D-ACDA-ED7A7E1AD8D4}" presName="compNode" presStyleCnt="0"/>
      <dgm:spPr/>
    </dgm:pt>
    <dgm:pt modelId="{E87C3FB6-CCD5-451E-94DE-90681F9EBC29}" type="pres">
      <dgm:prSet presAssocID="{28AD090F-4EFF-4C8D-ACDA-ED7A7E1AD8D4}" presName="bgRect" presStyleLbl="bgShp" presStyleIdx="1" presStyleCnt="11"/>
      <dgm:spPr/>
    </dgm:pt>
    <dgm:pt modelId="{63AB7CF7-353F-4985-A68C-8DF50FD52394}" type="pres">
      <dgm:prSet presAssocID="{28AD090F-4EFF-4C8D-ACDA-ED7A7E1AD8D4}" presName="iconRect" presStyleLbl="node1" presStyleIdx="1" presStyleCnt="11"/>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13920E90-7BAB-4AB2-B03B-CBEBBA1FC5FF}" type="pres">
      <dgm:prSet presAssocID="{28AD090F-4EFF-4C8D-ACDA-ED7A7E1AD8D4}" presName="spaceRect" presStyleCnt="0"/>
      <dgm:spPr/>
    </dgm:pt>
    <dgm:pt modelId="{E1EA5776-7A26-4958-BDE6-836FC083CA66}" type="pres">
      <dgm:prSet presAssocID="{28AD090F-4EFF-4C8D-ACDA-ED7A7E1AD8D4}" presName="parTx" presStyleLbl="revTx" presStyleIdx="1" presStyleCnt="11">
        <dgm:presLayoutVars>
          <dgm:chMax val="0"/>
          <dgm:chPref val="0"/>
        </dgm:presLayoutVars>
      </dgm:prSet>
      <dgm:spPr/>
    </dgm:pt>
    <dgm:pt modelId="{50D29A34-E584-4690-A6EF-D68740473E39}" type="pres">
      <dgm:prSet presAssocID="{B05472C8-7C64-4994-A2BC-86573B5EEE7E}" presName="sibTrans" presStyleCnt="0"/>
      <dgm:spPr/>
    </dgm:pt>
    <dgm:pt modelId="{F3D797C2-59F9-4362-A3D3-658791FC3AC0}" type="pres">
      <dgm:prSet presAssocID="{F0CB4059-0778-4DD4-9327-A8D44558396F}" presName="compNode" presStyleCnt="0"/>
      <dgm:spPr/>
    </dgm:pt>
    <dgm:pt modelId="{4B11E4A8-E158-4060-9435-22EC5DDA0595}" type="pres">
      <dgm:prSet presAssocID="{F0CB4059-0778-4DD4-9327-A8D44558396F}" presName="bgRect" presStyleLbl="bgShp" presStyleIdx="2" presStyleCnt="11"/>
      <dgm:spPr/>
    </dgm:pt>
    <dgm:pt modelId="{81639136-80A9-4BBC-A780-65E643E0ED40}" type="pres">
      <dgm:prSet presAssocID="{F0CB4059-0778-4DD4-9327-A8D44558396F}" presName="iconRect" presStyleLbl="node1" presStyleIdx="2" presStyleCnt="11"/>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
        </a:ext>
      </dgm:extLst>
    </dgm:pt>
    <dgm:pt modelId="{C0024CD2-371B-47B0-87A1-5457B4D629B7}" type="pres">
      <dgm:prSet presAssocID="{F0CB4059-0778-4DD4-9327-A8D44558396F}" presName="spaceRect" presStyleCnt="0"/>
      <dgm:spPr/>
    </dgm:pt>
    <dgm:pt modelId="{CFB70E4C-2930-4F1F-8D5E-EBB7B24B08BF}" type="pres">
      <dgm:prSet presAssocID="{F0CB4059-0778-4DD4-9327-A8D44558396F}" presName="parTx" presStyleLbl="revTx" presStyleIdx="2" presStyleCnt="11">
        <dgm:presLayoutVars>
          <dgm:chMax val="0"/>
          <dgm:chPref val="0"/>
        </dgm:presLayoutVars>
      </dgm:prSet>
      <dgm:spPr/>
    </dgm:pt>
    <dgm:pt modelId="{91933781-95FB-47C6-84A0-2E2888CC96FD}" type="pres">
      <dgm:prSet presAssocID="{4BC76965-48E9-4B44-AEF2-E9C7B953B776}" presName="sibTrans" presStyleCnt="0"/>
      <dgm:spPr/>
    </dgm:pt>
    <dgm:pt modelId="{FD03B700-764D-4027-BB38-7E3313125512}" type="pres">
      <dgm:prSet presAssocID="{9A4E5E31-5D83-4844-9F6F-F88805E8357B}" presName="compNode" presStyleCnt="0"/>
      <dgm:spPr/>
    </dgm:pt>
    <dgm:pt modelId="{CC72CF61-39D0-419A-97FD-E794668271A2}" type="pres">
      <dgm:prSet presAssocID="{9A4E5E31-5D83-4844-9F6F-F88805E8357B}" presName="bgRect" presStyleLbl="bgShp" presStyleIdx="3" presStyleCnt="11"/>
      <dgm:spPr/>
    </dgm:pt>
    <dgm:pt modelId="{5D0114FD-704F-4E0C-B125-7E88E8B0965F}" type="pres">
      <dgm:prSet presAssocID="{9A4E5E31-5D83-4844-9F6F-F88805E8357B}" presName="iconRect" presStyleLbl="node1" presStyleIdx="3" presStyleCnt="11"/>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ock"/>
        </a:ext>
      </dgm:extLst>
    </dgm:pt>
    <dgm:pt modelId="{3E5E45C8-DAF1-4148-8CA6-01A603A37499}" type="pres">
      <dgm:prSet presAssocID="{9A4E5E31-5D83-4844-9F6F-F88805E8357B}" presName="spaceRect" presStyleCnt="0"/>
      <dgm:spPr/>
    </dgm:pt>
    <dgm:pt modelId="{E20858B9-26B3-40D4-A28E-D8866263A1C2}" type="pres">
      <dgm:prSet presAssocID="{9A4E5E31-5D83-4844-9F6F-F88805E8357B}" presName="parTx" presStyleLbl="revTx" presStyleIdx="3" presStyleCnt="11">
        <dgm:presLayoutVars>
          <dgm:chMax val="0"/>
          <dgm:chPref val="0"/>
        </dgm:presLayoutVars>
      </dgm:prSet>
      <dgm:spPr/>
    </dgm:pt>
    <dgm:pt modelId="{7B03E69B-848B-429E-911E-0FE19700F007}" type="pres">
      <dgm:prSet presAssocID="{AD7D11F4-26B9-452E-900E-A260CAF04909}" presName="sibTrans" presStyleCnt="0"/>
      <dgm:spPr/>
    </dgm:pt>
    <dgm:pt modelId="{FEB81C11-8022-4206-BEEB-B4E37985398A}" type="pres">
      <dgm:prSet presAssocID="{3F7588D5-658D-4E69-A0E5-94775E889FBE}" presName="compNode" presStyleCnt="0"/>
      <dgm:spPr/>
    </dgm:pt>
    <dgm:pt modelId="{55CE9BF4-800F-4C87-BB4E-A65D061F3129}" type="pres">
      <dgm:prSet presAssocID="{3F7588D5-658D-4E69-A0E5-94775E889FBE}" presName="bgRect" presStyleLbl="bgShp" presStyleIdx="4" presStyleCnt="11"/>
      <dgm:spPr/>
    </dgm:pt>
    <dgm:pt modelId="{D772F371-C80B-43F2-8335-01489B984349}" type="pres">
      <dgm:prSet presAssocID="{3F7588D5-658D-4E69-A0E5-94775E889FBE}" presName="iconRect" presStyleLbl="node1" presStyleIdx="4" presStyleCnt="11"/>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ud Computing"/>
        </a:ext>
      </dgm:extLst>
    </dgm:pt>
    <dgm:pt modelId="{C21668FE-7F2F-4469-9AD4-66699A7CD6A0}" type="pres">
      <dgm:prSet presAssocID="{3F7588D5-658D-4E69-A0E5-94775E889FBE}" presName="spaceRect" presStyleCnt="0"/>
      <dgm:spPr/>
    </dgm:pt>
    <dgm:pt modelId="{0E74B0B5-FABA-4753-9FEF-81824ADAF063}" type="pres">
      <dgm:prSet presAssocID="{3F7588D5-658D-4E69-A0E5-94775E889FBE}" presName="parTx" presStyleLbl="revTx" presStyleIdx="4" presStyleCnt="11">
        <dgm:presLayoutVars>
          <dgm:chMax val="0"/>
          <dgm:chPref val="0"/>
        </dgm:presLayoutVars>
      </dgm:prSet>
      <dgm:spPr/>
    </dgm:pt>
    <dgm:pt modelId="{D1641D06-18CE-4DB5-A35C-B50D90F5E8F4}" type="pres">
      <dgm:prSet presAssocID="{FEE1FD2B-2DD8-41B0-97BB-B34DBC494741}" presName="sibTrans" presStyleCnt="0"/>
      <dgm:spPr/>
    </dgm:pt>
    <dgm:pt modelId="{9AFF73A6-E02C-41E3-BE44-375E411F118C}" type="pres">
      <dgm:prSet presAssocID="{02242B8F-A734-4D08-A663-E5A9F43D570D}" presName="compNode" presStyleCnt="0"/>
      <dgm:spPr/>
    </dgm:pt>
    <dgm:pt modelId="{72FE6661-0E3B-499C-B15C-B0BF07870AAE}" type="pres">
      <dgm:prSet presAssocID="{02242B8F-A734-4D08-A663-E5A9F43D570D}" presName="bgRect" presStyleLbl="bgShp" presStyleIdx="5" presStyleCnt="11"/>
      <dgm:spPr/>
    </dgm:pt>
    <dgm:pt modelId="{9E51E5EE-0403-49B7-BE00-3D3D64D44155}" type="pres">
      <dgm:prSet presAssocID="{02242B8F-A734-4D08-A663-E5A9F43D570D}" presName="iconRect" presStyleLbl="node1" presStyleIdx="5" presStyleCnt="11"/>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Questions"/>
        </a:ext>
      </dgm:extLst>
    </dgm:pt>
    <dgm:pt modelId="{689437D4-CF70-4A69-B8C1-C2387B8A07CC}" type="pres">
      <dgm:prSet presAssocID="{02242B8F-A734-4D08-A663-E5A9F43D570D}" presName="spaceRect" presStyleCnt="0"/>
      <dgm:spPr/>
    </dgm:pt>
    <dgm:pt modelId="{F4EB0FD2-D0A0-4E7F-9241-D211EDB163DD}" type="pres">
      <dgm:prSet presAssocID="{02242B8F-A734-4D08-A663-E5A9F43D570D}" presName="parTx" presStyleLbl="revTx" presStyleIdx="5" presStyleCnt="11">
        <dgm:presLayoutVars>
          <dgm:chMax val="0"/>
          <dgm:chPref val="0"/>
        </dgm:presLayoutVars>
      </dgm:prSet>
      <dgm:spPr/>
    </dgm:pt>
    <dgm:pt modelId="{D339E766-820D-4577-AB0B-B50AE364DF27}" type="pres">
      <dgm:prSet presAssocID="{D12AAA02-11C5-45A3-A3DE-7BE6EFD42FE0}" presName="sibTrans" presStyleCnt="0"/>
      <dgm:spPr/>
    </dgm:pt>
    <dgm:pt modelId="{8D11B8D8-BC31-4A9C-A8C1-9F3123C84A6F}" type="pres">
      <dgm:prSet presAssocID="{27C38D59-31F9-42FF-88B2-E9FF68453F27}" presName="compNode" presStyleCnt="0"/>
      <dgm:spPr/>
    </dgm:pt>
    <dgm:pt modelId="{3C873070-845A-4EBC-8ECD-5748571753FA}" type="pres">
      <dgm:prSet presAssocID="{27C38D59-31F9-42FF-88B2-E9FF68453F27}" presName="bgRect" presStyleLbl="bgShp" presStyleIdx="6" presStyleCnt="11"/>
      <dgm:spPr/>
    </dgm:pt>
    <dgm:pt modelId="{5B1CD2BC-3CBD-41A9-993E-42BEED5FBADD}" type="pres">
      <dgm:prSet presAssocID="{27C38D59-31F9-42FF-88B2-E9FF68453F27}" presName="iconRect" presStyleLbl="node1" presStyleIdx="6" presStyleCnt="11"/>
      <dgm:spPr>
        <a:ln>
          <a:noFill/>
        </a:ln>
      </dgm:spPr>
    </dgm:pt>
    <dgm:pt modelId="{1E755CEB-D310-48D0-8942-D23212609E61}" type="pres">
      <dgm:prSet presAssocID="{27C38D59-31F9-42FF-88B2-E9FF68453F27}" presName="spaceRect" presStyleCnt="0"/>
      <dgm:spPr/>
    </dgm:pt>
    <dgm:pt modelId="{D39D5160-EC96-43D8-A84A-34303ED8E4CF}" type="pres">
      <dgm:prSet presAssocID="{27C38D59-31F9-42FF-88B2-E9FF68453F27}" presName="parTx" presStyleLbl="revTx" presStyleIdx="6" presStyleCnt="11">
        <dgm:presLayoutVars>
          <dgm:chMax val="0"/>
          <dgm:chPref val="0"/>
        </dgm:presLayoutVars>
      </dgm:prSet>
      <dgm:spPr/>
    </dgm:pt>
    <dgm:pt modelId="{4902C557-C2AE-47E5-842B-5A0D55F9D6AD}" type="pres">
      <dgm:prSet presAssocID="{9A559549-CFB5-4DE6-A5AB-6526382C1B54}" presName="sibTrans" presStyleCnt="0"/>
      <dgm:spPr/>
    </dgm:pt>
    <dgm:pt modelId="{A8E21FFF-C50D-450A-93E2-6BC3E7EFDA30}" type="pres">
      <dgm:prSet presAssocID="{3401B22C-D191-4C00-9A7B-C6A10D5C6ACA}" presName="compNode" presStyleCnt="0"/>
      <dgm:spPr/>
    </dgm:pt>
    <dgm:pt modelId="{6AE160C0-C493-49CB-8346-CE838731C9FA}" type="pres">
      <dgm:prSet presAssocID="{3401B22C-D191-4C00-9A7B-C6A10D5C6ACA}" presName="bgRect" presStyleLbl="bgShp" presStyleIdx="7" presStyleCnt="11"/>
      <dgm:spPr/>
    </dgm:pt>
    <dgm:pt modelId="{919619A7-B897-4078-9FB7-EC06B36A1BC8}" type="pres">
      <dgm:prSet presAssocID="{3401B22C-D191-4C00-9A7B-C6A10D5C6ACA}" presName="iconRect" presStyleLbl="node1" presStyleIdx="7" presStyleCnt="11"/>
      <dgm:spPr>
        <a:ln>
          <a:noFill/>
        </a:ln>
      </dgm:spPr>
    </dgm:pt>
    <dgm:pt modelId="{BDD7A8F3-8A5E-495D-9E5F-C3FBD3AAB384}" type="pres">
      <dgm:prSet presAssocID="{3401B22C-D191-4C00-9A7B-C6A10D5C6ACA}" presName="spaceRect" presStyleCnt="0"/>
      <dgm:spPr/>
    </dgm:pt>
    <dgm:pt modelId="{8564AC5E-8734-4F38-B2A8-D9E66AA33CA2}" type="pres">
      <dgm:prSet presAssocID="{3401B22C-D191-4C00-9A7B-C6A10D5C6ACA}" presName="parTx" presStyleLbl="revTx" presStyleIdx="7" presStyleCnt="11">
        <dgm:presLayoutVars>
          <dgm:chMax val="0"/>
          <dgm:chPref val="0"/>
        </dgm:presLayoutVars>
      </dgm:prSet>
      <dgm:spPr/>
    </dgm:pt>
    <dgm:pt modelId="{6A7E0B0E-195D-4FE0-9BE9-2A5F0677A9BA}" type="pres">
      <dgm:prSet presAssocID="{00AB59F9-B8C2-4D6D-8426-0EE59AF68ECE}" presName="sibTrans" presStyleCnt="0"/>
      <dgm:spPr/>
    </dgm:pt>
    <dgm:pt modelId="{32B38DB9-2059-47EE-A181-18D4DED410EF}" type="pres">
      <dgm:prSet presAssocID="{AEA071A2-5F6D-4D9A-A326-624C0EAF4E8F}" presName="compNode" presStyleCnt="0"/>
      <dgm:spPr/>
    </dgm:pt>
    <dgm:pt modelId="{A7FA8F84-0814-4197-BFBD-1EB35B6BF319}" type="pres">
      <dgm:prSet presAssocID="{AEA071A2-5F6D-4D9A-A326-624C0EAF4E8F}" presName="bgRect" presStyleLbl="bgShp" presStyleIdx="8" presStyleCnt="11"/>
      <dgm:spPr/>
    </dgm:pt>
    <dgm:pt modelId="{23EEA84F-2A7E-436D-8847-805EA64B3C2E}" type="pres">
      <dgm:prSet presAssocID="{AEA071A2-5F6D-4D9A-A326-624C0EAF4E8F}" presName="iconRect" presStyleLbl="node1" presStyleIdx="8" presStyleCnt="11"/>
      <dgm:spPr>
        <a:ln>
          <a:noFill/>
        </a:ln>
      </dgm:spPr>
    </dgm:pt>
    <dgm:pt modelId="{030BAF8F-5DCC-4AC2-BE1B-599AAA9A19B5}" type="pres">
      <dgm:prSet presAssocID="{AEA071A2-5F6D-4D9A-A326-624C0EAF4E8F}" presName="spaceRect" presStyleCnt="0"/>
      <dgm:spPr/>
    </dgm:pt>
    <dgm:pt modelId="{B98D0B4B-0053-4F0C-B085-A35891CCDD26}" type="pres">
      <dgm:prSet presAssocID="{AEA071A2-5F6D-4D9A-A326-624C0EAF4E8F}" presName="parTx" presStyleLbl="revTx" presStyleIdx="8" presStyleCnt="11">
        <dgm:presLayoutVars>
          <dgm:chMax val="0"/>
          <dgm:chPref val="0"/>
        </dgm:presLayoutVars>
      </dgm:prSet>
      <dgm:spPr/>
    </dgm:pt>
    <dgm:pt modelId="{974EBEE6-506A-40B9-A63B-C9C1826CA6B1}" type="pres">
      <dgm:prSet presAssocID="{1C7FA95F-FAC4-4432-A21A-A376263A8463}" presName="sibTrans" presStyleCnt="0"/>
      <dgm:spPr/>
    </dgm:pt>
    <dgm:pt modelId="{94BBBED2-8968-423B-8ED7-6B8BAA7ECAC8}" type="pres">
      <dgm:prSet presAssocID="{5448C3B0-AFF9-4468-95DF-1F0CA3206A30}" presName="compNode" presStyleCnt="0"/>
      <dgm:spPr/>
    </dgm:pt>
    <dgm:pt modelId="{47CF7DDE-8DC2-4DD9-A004-B73A0F6F67F7}" type="pres">
      <dgm:prSet presAssocID="{5448C3B0-AFF9-4468-95DF-1F0CA3206A30}" presName="bgRect" presStyleLbl="bgShp" presStyleIdx="9" presStyleCnt="11"/>
      <dgm:spPr/>
    </dgm:pt>
    <dgm:pt modelId="{9B07B771-09A2-4DC9-AAD8-CD1798D0F73D}" type="pres">
      <dgm:prSet presAssocID="{5448C3B0-AFF9-4468-95DF-1F0CA3206A30}" presName="iconRect" presStyleLbl="node1" presStyleIdx="9" presStyleCnt="11"/>
      <dgm:spPr>
        <a:ln>
          <a:noFill/>
        </a:ln>
      </dgm:spPr>
    </dgm:pt>
    <dgm:pt modelId="{34C064EC-6996-498F-A323-ACE30895AF93}" type="pres">
      <dgm:prSet presAssocID="{5448C3B0-AFF9-4468-95DF-1F0CA3206A30}" presName="spaceRect" presStyleCnt="0"/>
      <dgm:spPr/>
    </dgm:pt>
    <dgm:pt modelId="{A9F1D7DF-8ED2-4C98-915D-A939577CE6B1}" type="pres">
      <dgm:prSet presAssocID="{5448C3B0-AFF9-4468-95DF-1F0CA3206A30}" presName="parTx" presStyleLbl="revTx" presStyleIdx="9" presStyleCnt="11">
        <dgm:presLayoutVars>
          <dgm:chMax val="0"/>
          <dgm:chPref val="0"/>
        </dgm:presLayoutVars>
      </dgm:prSet>
      <dgm:spPr/>
    </dgm:pt>
    <dgm:pt modelId="{BEA342C7-B836-47FD-B1EB-47FE1261E035}" type="pres">
      <dgm:prSet presAssocID="{8E96CBF9-AE08-46BB-A900-E4BA535E362C}" presName="sibTrans" presStyleCnt="0"/>
      <dgm:spPr/>
    </dgm:pt>
    <dgm:pt modelId="{221E6847-E141-4352-BD9E-2F877BA60F91}" type="pres">
      <dgm:prSet presAssocID="{3B93B1D0-37F2-4ED6-B336-161C91ECE8F2}" presName="compNode" presStyleCnt="0"/>
      <dgm:spPr/>
    </dgm:pt>
    <dgm:pt modelId="{BECBEAA0-2094-41FB-97DA-6D4FA55133EA}" type="pres">
      <dgm:prSet presAssocID="{3B93B1D0-37F2-4ED6-B336-161C91ECE8F2}" presName="bgRect" presStyleLbl="bgShp" presStyleIdx="10" presStyleCnt="11"/>
      <dgm:spPr/>
    </dgm:pt>
    <dgm:pt modelId="{8148304A-1CAD-48EC-93E1-487EC5119E7B}" type="pres">
      <dgm:prSet presAssocID="{3B93B1D0-37F2-4ED6-B336-161C91ECE8F2}" presName="iconRect" presStyleLbl="node1" presStyleIdx="10" presStyleCnt="11"/>
      <dgm:spPr>
        <a:ln>
          <a:noFill/>
        </a:ln>
      </dgm:spPr>
    </dgm:pt>
    <dgm:pt modelId="{3DB278C8-2A91-4C8B-BCBB-EC7827DB070B}" type="pres">
      <dgm:prSet presAssocID="{3B93B1D0-37F2-4ED6-B336-161C91ECE8F2}" presName="spaceRect" presStyleCnt="0"/>
      <dgm:spPr/>
    </dgm:pt>
    <dgm:pt modelId="{19C7A84C-DA71-4763-A5BB-EF30346ABB55}" type="pres">
      <dgm:prSet presAssocID="{3B93B1D0-37F2-4ED6-B336-161C91ECE8F2}" presName="parTx" presStyleLbl="revTx" presStyleIdx="10" presStyleCnt="11">
        <dgm:presLayoutVars>
          <dgm:chMax val="0"/>
          <dgm:chPref val="0"/>
        </dgm:presLayoutVars>
      </dgm:prSet>
      <dgm:spPr/>
    </dgm:pt>
  </dgm:ptLst>
  <dgm:cxnLst>
    <dgm:cxn modelId="{656EB40C-3937-487A-BE2F-C9FDC6B4EBC7}" type="presOf" srcId="{3401B22C-D191-4C00-9A7B-C6A10D5C6ACA}" destId="{8564AC5E-8734-4F38-B2A8-D9E66AA33CA2}" srcOrd="0" destOrd="0" presId="urn:microsoft.com/office/officeart/2018/2/layout/IconVerticalSolidList"/>
    <dgm:cxn modelId="{ECCE2010-30A0-4CE5-B1D2-1FBBA8E0B9A4}" srcId="{7CC53B12-D455-4271-AF5E-A97B03F080DD}" destId="{9A4E5E31-5D83-4844-9F6F-F88805E8357B}" srcOrd="3" destOrd="0" parTransId="{EA71A916-0CA4-42B7-8D30-2F4B0AE0F6F1}" sibTransId="{AD7D11F4-26B9-452E-900E-A260CAF04909}"/>
    <dgm:cxn modelId="{CC341F21-C333-42BB-B80D-F88F818E4052}" type="presOf" srcId="{9A4E5E31-5D83-4844-9F6F-F88805E8357B}" destId="{E20858B9-26B3-40D4-A28E-D8866263A1C2}" srcOrd="0" destOrd="0" presId="urn:microsoft.com/office/officeart/2018/2/layout/IconVerticalSolidList"/>
    <dgm:cxn modelId="{93191B22-EA00-4FA7-A0B0-B145A5272912}" srcId="{7CC53B12-D455-4271-AF5E-A97B03F080DD}" destId="{5448C3B0-AFF9-4468-95DF-1F0CA3206A30}" srcOrd="9" destOrd="0" parTransId="{05774F08-75F8-49BD-A5B4-AF5467516BF9}" sibTransId="{8E96CBF9-AE08-46BB-A900-E4BA535E362C}"/>
    <dgm:cxn modelId="{A648BA29-DA87-482F-8401-25705B521A3B}" srcId="{7CC53B12-D455-4271-AF5E-A97B03F080DD}" destId="{3F7588D5-658D-4E69-A0E5-94775E889FBE}" srcOrd="4" destOrd="0" parTransId="{11CF97DC-455A-4F7E-BD3D-E3430BB0189D}" sibTransId="{FEE1FD2B-2DD8-41B0-97BB-B34DBC494741}"/>
    <dgm:cxn modelId="{FC616B2A-7599-4732-A151-688AFF330831}" type="presOf" srcId="{02242B8F-A734-4D08-A663-E5A9F43D570D}" destId="{F4EB0FD2-D0A0-4E7F-9241-D211EDB163DD}" srcOrd="0" destOrd="0" presId="urn:microsoft.com/office/officeart/2018/2/layout/IconVerticalSolidList"/>
    <dgm:cxn modelId="{0EEE772A-2E45-413A-B085-05D9FE889F4A}" type="presOf" srcId="{7CC53B12-D455-4271-AF5E-A97B03F080DD}" destId="{55B46170-40B3-4E56-824F-B8958BF1BC81}" srcOrd="0" destOrd="0" presId="urn:microsoft.com/office/officeart/2018/2/layout/IconVerticalSolidList"/>
    <dgm:cxn modelId="{846A862A-C334-4EBA-BE74-E5166F1FAA33}" srcId="{7CC53B12-D455-4271-AF5E-A97B03F080DD}" destId="{AEA071A2-5F6D-4D9A-A326-624C0EAF4E8F}" srcOrd="8" destOrd="0" parTransId="{55E81FF9-3DBE-482E-897E-34A3A9D69764}" sibTransId="{1C7FA95F-FAC4-4432-A21A-A376263A8463}"/>
    <dgm:cxn modelId="{07BF9E3A-ED4D-4D56-89BA-B7F64A2B19EA}" srcId="{7CC53B12-D455-4271-AF5E-A97B03F080DD}" destId="{3B93B1D0-37F2-4ED6-B336-161C91ECE8F2}" srcOrd="10" destOrd="0" parTransId="{C1F50A90-8FA0-4C56-9CC9-2C2397206EFA}" sibTransId="{9EA027FB-4EBC-46EF-9321-AAA94B589DF4}"/>
    <dgm:cxn modelId="{C50F1F55-B9E2-40FE-91E8-B3E00F400961}" srcId="{7CC53B12-D455-4271-AF5E-A97B03F080DD}" destId="{02242B8F-A734-4D08-A663-E5A9F43D570D}" srcOrd="5" destOrd="0" parTransId="{A11F120D-C41E-4C81-BB78-8B597E5B88CD}" sibTransId="{D12AAA02-11C5-45A3-A3DE-7BE6EFD42FE0}"/>
    <dgm:cxn modelId="{E225636C-C046-4838-BA8E-561BE14A89A5}" srcId="{7CC53B12-D455-4271-AF5E-A97B03F080DD}" destId="{27C38D59-31F9-42FF-88B2-E9FF68453F27}" srcOrd="6" destOrd="0" parTransId="{A15D1BA5-FFDC-4800-8DEF-6C7545702789}" sibTransId="{9A559549-CFB5-4DE6-A5AB-6526382C1B54}"/>
    <dgm:cxn modelId="{6A5EEB79-BEB5-449C-8719-E3E5E16D34C0}" type="presOf" srcId="{9409CB6E-B825-4D09-BC7B-7B6F28572815}" destId="{B4134318-90C4-4F2F-873D-DAC61D7BE999}" srcOrd="0" destOrd="0" presId="urn:microsoft.com/office/officeart/2018/2/layout/IconVerticalSolidList"/>
    <dgm:cxn modelId="{B8C7017A-2134-4502-9962-55719F9B7FAF}" type="presOf" srcId="{AEA071A2-5F6D-4D9A-A326-624C0EAF4E8F}" destId="{B98D0B4B-0053-4F0C-B085-A35891CCDD26}" srcOrd="0" destOrd="0" presId="urn:microsoft.com/office/officeart/2018/2/layout/IconVerticalSolidList"/>
    <dgm:cxn modelId="{DF31D07C-6C31-42EE-B876-1BAFD73E8D5C}" srcId="{7CC53B12-D455-4271-AF5E-A97B03F080DD}" destId="{28AD090F-4EFF-4C8D-ACDA-ED7A7E1AD8D4}" srcOrd="1" destOrd="0" parTransId="{31930B7B-B2A2-42B7-9995-89F9589FC951}" sibTransId="{B05472C8-7C64-4994-A2BC-86573B5EEE7E}"/>
    <dgm:cxn modelId="{5040C782-78CC-4D0B-8959-2A5FA3366269}" srcId="{7CC53B12-D455-4271-AF5E-A97B03F080DD}" destId="{3401B22C-D191-4C00-9A7B-C6A10D5C6ACA}" srcOrd="7" destOrd="0" parTransId="{FB3DA42D-5A5C-4C9E-B612-70761E38851A}" sibTransId="{00AB59F9-B8C2-4D6D-8426-0EE59AF68ECE}"/>
    <dgm:cxn modelId="{DE1A6795-49F5-4D79-B5BA-3280AEB920A9}" type="presOf" srcId="{5448C3B0-AFF9-4468-95DF-1F0CA3206A30}" destId="{A9F1D7DF-8ED2-4C98-915D-A939577CE6B1}" srcOrd="0" destOrd="0" presId="urn:microsoft.com/office/officeart/2018/2/layout/IconVerticalSolidList"/>
    <dgm:cxn modelId="{2542D296-B719-4E97-A3E9-83807B883729}" type="presOf" srcId="{27C38D59-31F9-42FF-88B2-E9FF68453F27}" destId="{D39D5160-EC96-43D8-A84A-34303ED8E4CF}" srcOrd="0" destOrd="0" presId="urn:microsoft.com/office/officeart/2018/2/layout/IconVerticalSolidList"/>
    <dgm:cxn modelId="{1B0C6FBA-B036-4BBF-BBBC-AE9A1DE73212}" type="presOf" srcId="{F0CB4059-0778-4DD4-9327-A8D44558396F}" destId="{CFB70E4C-2930-4F1F-8D5E-EBB7B24B08BF}" srcOrd="0" destOrd="0" presId="urn:microsoft.com/office/officeart/2018/2/layout/IconVerticalSolidList"/>
    <dgm:cxn modelId="{C04289D7-0994-4169-90A4-8F9524ED16AB}" srcId="{7CC53B12-D455-4271-AF5E-A97B03F080DD}" destId="{9409CB6E-B825-4D09-BC7B-7B6F28572815}" srcOrd="0" destOrd="0" parTransId="{CDF2E205-2B1C-4EE9-AE99-D85EDB8BCEF2}" sibTransId="{B7BD3F4E-6659-4A4B-8735-451486EF024A}"/>
    <dgm:cxn modelId="{1D4ED1E9-7F08-4CCD-B8DE-8D785CD14F41}" type="presOf" srcId="{3F7588D5-658D-4E69-A0E5-94775E889FBE}" destId="{0E74B0B5-FABA-4753-9FEF-81824ADAF063}" srcOrd="0" destOrd="0" presId="urn:microsoft.com/office/officeart/2018/2/layout/IconVerticalSolidList"/>
    <dgm:cxn modelId="{DAD4A7EF-40F0-40B8-B748-9BE89B6517CF}" type="presOf" srcId="{28AD090F-4EFF-4C8D-ACDA-ED7A7E1AD8D4}" destId="{E1EA5776-7A26-4958-BDE6-836FC083CA66}" srcOrd="0" destOrd="0" presId="urn:microsoft.com/office/officeart/2018/2/layout/IconVerticalSolidList"/>
    <dgm:cxn modelId="{B87AB6EF-005A-4EC9-A316-603587DA775C}" srcId="{7CC53B12-D455-4271-AF5E-A97B03F080DD}" destId="{F0CB4059-0778-4DD4-9327-A8D44558396F}" srcOrd="2" destOrd="0" parTransId="{EEE233AE-0059-450A-98C6-B6720936AAFD}" sibTransId="{4BC76965-48E9-4B44-AEF2-E9C7B953B776}"/>
    <dgm:cxn modelId="{C88356FC-A9EC-43D7-AAA5-087BAB27743A}" type="presOf" srcId="{3B93B1D0-37F2-4ED6-B336-161C91ECE8F2}" destId="{19C7A84C-DA71-4763-A5BB-EF30346ABB55}" srcOrd="0" destOrd="0" presId="urn:microsoft.com/office/officeart/2018/2/layout/IconVerticalSolidList"/>
    <dgm:cxn modelId="{EC46A830-11CA-4729-8A41-F6763912C24E}" type="presParOf" srcId="{55B46170-40B3-4E56-824F-B8958BF1BC81}" destId="{310CFBD2-F319-4F85-8F52-D1A3813C149F}" srcOrd="0" destOrd="0" presId="urn:microsoft.com/office/officeart/2018/2/layout/IconVerticalSolidList"/>
    <dgm:cxn modelId="{C9E4DFAB-C12B-45D9-80ED-A307340FF70B}" type="presParOf" srcId="{310CFBD2-F319-4F85-8F52-D1A3813C149F}" destId="{B531B993-07A0-4354-80A2-C54D6F18D4DC}" srcOrd="0" destOrd="0" presId="urn:microsoft.com/office/officeart/2018/2/layout/IconVerticalSolidList"/>
    <dgm:cxn modelId="{539B3C20-0146-44C7-B4EC-C6BECF757D13}" type="presParOf" srcId="{310CFBD2-F319-4F85-8F52-D1A3813C149F}" destId="{4AAEC3C5-F438-40A6-8C6D-7DED89DF28C4}" srcOrd="1" destOrd="0" presId="urn:microsoft.com/office/officeart/2018/2/layout/IconVerticalSolidList"/>
    <dgm:cxn modelId="{681CA3C4-690C-4BBE-92A5-7334BD4A6C9D}" type="presParOf" srcId="{310CFBD2-F319-4F85-8F52-D1A3813C149F}" destId="{654C5965-530A-4920-90AE-9778C6BF76E3}" srcOrd="2" destOrd="0" presId="urn:microsoft.com/office/officeart/2018/2/layout/IconVerticalSolidList"/>
    <dgm:cxn modelId="{C978BB21-11AF-4203-A6AA-E1D5C77801BC}" type="presParOf" srcId="{310CFBD2-F319-4F85-8F52-D1A3813C149F}" destId="{B4134318-90C4-4F2F-873D-DAC61D7BE999}" srcOrd="3" destOrd="0" presId="urn:microsoft.com/office/officeart/2018/2/layout/IconVerticalSolidList"/>
    <dgm:cxn modelId="{10BB43F2-E32C-494F-B36C-4190C7662F4C}" type="presParOf" srcId="{55B46170-40B3-4E56-824F-B8958BF1BC81}" destId="{1DD6C841-44DD-424A-85AC-E979E073A8E6}" srcOrd="1" destOrd="0" presId="urn:microsoft.com/office/officeart/2018/2/layout/IconVerticalSolidList"/>
    <dgm:cxn modelId="{D4C628D1-774D-4D2A-BF69-6E09F38B0083}" type="presParOf" srcId="{55B46170-40B3-4E56-824F-B8958BF1BC81}" destId="{BA970BBB-9512-429D-A5C0-E89E15D335DC}" srcOrd="2" destOrd="0" presId="urn:microsoft.com/office/officeart/2018/2/layout/IconVerticalSolidList"/>
    <dgm:cxn modelId="{591126CC-25CC-4CA6-81DE-A2DA0BDCFAA0}" type="presParOf" srcId="{BA970BBB-9512-429D-A5C0-E89E15D335DC}" destId="{E87C3FB6-CCD5-451E-94DE-90681F9EBC29}" srcOrd="0" destOrd="0" presId="urn:microsoft.com/office/officeart/2018/2/layout/IconVerticalSolidList"/>
    <dgm:cxn modelId="{D5046F20-CEC0-4E9A-9308-68D8699E5961}" type="presParOf" srcId="{BA970BBB-9512-429D-A5C0-E89E15D335DC}" destId="{63AB7CF7-353F-4985-A68C-8DF50FD52394}" srcOrd="1" destOrd="0" presId="urn:microsoft.com/office/officeart/2018/2/layout/IconVerticalSolidList"/>
    <dgm:cxn modelId="{FDBFF589-2568-4BEB-906E-B3B3AE474FFD}" type="presParOf" srcId="{BA970BBB-9512-429D-A5C0-E89E15D335DC}" destId="{13920E90-7BAB-4AB2-B03B-CBEBBA1FC5FF}" srcOrd="2" destOrd="0" presId="urn:microsoft.com/office/officeart/2018/2/layout/IconVerticalSolidList"/>
    <dgm:cxn modelId="{C3720791-A363-4DD2-991C-3F18C2E6469B}" type="presParOf" srcId="{BA970BBB-9512-429D-A5C0-E89E15D335DC}" destId="{E1EA5776-7A26-4958-BDE6-836FC083CA66}" srcOrd="3" destOrd="0" presId="urn:microsoft.com/office/officeart/2018/2/layout/IconVerticalSolidList"/>
    <dgm:cxn modelId="{62A4CB7C-AE7C-4399-A01F-7171317A6208}" type="presParOf" srcId="{55B46170-40B3-4E56-824F-B8958BF1BC81}" destId="{50D29A34-E584-4690-A6EF-D68740473E39}" srcOrd="3" destOrd="0" presId="urn:microsoft.com/office/officeart/2018/2/layout/IconVerticalSolidList"/>
    <dgm:cxn modelId="{CE027A62-056F-4325-82A0-B8993FA2CD3D}" type="presParOf" srcId="{55B46170-40B3-4E56-824F-B8958BF1BC81}" destId="{F3D797C2-59F9-4362-A3D3-658791FC3AC0}" srcOrd="4" destOrd="0" presId="urn:microsoft.com/office/officeart/2018/2/layout/IconVerticalSolidList"/>
    <dgm:cxn modelId="{2D5BCF49-A0EB-416F-A8D8-59C38C157B2A}" type="presParOf" srcId="{F3D797C2-59F9-4362-A3D3-658791FC3AC0}" destId="{4B11E4A8-E158-4060-9435-22EC5DDA0595}" srcOrd="0" destOrd="0" presId="urn:microsoft.com/office/officeart/2018/2/layout/IconVerticalSolidList"/>
    <dgm:cxn modelId="{F483E303-4270-400B-9949-5D477EE15B5F}" type="presParOf" srcId="{F3D797C2-59F9-4362-A3D3-658791FC3AC0}" destId="{81639136-80A9-4BBC-A780-65E643E0ED40}" srcOrd="1" destOrd="0" presId="urn:microsoft.com/office/officeart/2018/2/layout/IconVerticalSolidList"/>
    <dgm:cxn modelId="{4F3E278B-01EC-4C41-B72C-179659C37311}" type="presParOf" srcId="{F3D797C2-59F9-4362-A3D3-658791FC3AC0}" destId="{C0024CD2-371B-47B0-87A1-5457B4D629B7}" srcOrd="2" destOrd="0" presId="urn:microsoft.com/office/officeart/2018/2/layout/IconVerticalSolidList"/>
    <dgm:cxn modelId="{76FC63C9-ED8C-4CC1-84E5-D6A586591BC6}" type="presParOf" srcId="{F3D797C2-59F9-4362-A3D3-658791FC3AC0}" destId="{CFB70E4C-2930-4F1F-8D5E-EBB7B24B08BF}" srcOrd="3" destOrd="0" presId="urn:microsoft.com/office/officeart/2018/2/layout/IconVerticalSolidList"/>
    <dgm:cxn modelId="{D96722CB-7B03-4D0E-BDA8-EBD7B4DC3ED3}" type="presParOf" srcId="{55B46170-40B3-4E56-824F-B8958BF1BC81}" destId="{91933781-95FB-47C6-84A0-2E2888CC96FD}" srcOrd="5" destOrd="0" presId="urn:microsoft.com/office/officeart/2018/2/layout/IconVerticalSolidList"/>
    <dgm:cxn modelId="{A1AD193F-1117-4B32-84E3-5B432F3F34D9}" type="presParOf" srcId="{55B46170-40B3-4E56-824F-B8958BF1BC81}" destId="{FD03B700-764D-4027-BB38-7E3313125512}" srcOrd="6" destOrd="0" presId="urn:microsoft.com/office/officeart/2018/2/layout/IconVerticalSolidList"/>
    <dgm:cxn modelId="{2DF12057-1101-420E-BE88-69FB56DB9D2D}" type="presParOf" srcId="{FD03B700-764D-4027-BB38-7E3313125512}" destId="{CC72CF61-39D0-419A-97FD-E794668271A2}" srcOrd="0" destOrd="0" presId="urn:microsoft.com/office/officeart/2018/2/layout/IconVerticalSolidList"/>
    <dgm:cxn modelId="{F2BC0C12-16EB-405B-8306-4DA00CDA35C8}" type="presParOf" srcId="{FD03B700-764D-4027-BB38-7E3313125512}" destId="{5D0114FD-704F-4E0C-B125-7E88E8B0965F}" srcOrd="1" destOrd="0" presId="urn:microsoft.com/office/officeart/2018/2/layout/IconVerticalSolidList"/>
    <dgm:cxn modelId="{A5F63640-CCD0-450F-B382-897E651A7395}" type="presParOf" srcId="{FD03B700-764D-4027-BB38-7E3313125512}" destId="{3E5E45C8-DAF1-4148-8CA6-01A603A37499}" srcOrd="2" destOrd="0" presId="urn:microsoft.com/office/officeart/2018/2/layout/IconVerticalSolidList"/>
    <dgm:cxn modelId="{11960A79-8B84-4AE4-B12A-B3D779BE6B6B}" type="presParOf" srcId="{FD03B700-764D-4027-BB38-7E3313125512}" destId="{E20858B9-26B3-40D4-A28E-D8866263A1C2}" srcOrd="3" destOrd="0" presId="urn:microsoft.com/office/officeart/2018/2/layout/IconVerticalSolidList"/>
    <dgm:cxn modelId="{B9AEB3AA-2932-44A4-9111-9C31E27F1CCA}" type="presParOf" srcId="{55B46170-40B3-4E56-824F-B8958BF1BC81}" destId="{7B03E69B-848B-429E-911E-0FE19700F007}" srcOrd="7" destOrd="0" presId="urn:microsoft.com/office/officeart/2018/2/layout/IconVerticalSolidList"/>
    <dgm:cxn modelId="{5C63975B-6B2C-4BEC-AE56-477D8B03BDC2}" type="presParOf" srcId="{55B46170-40B3-4E56-824F-B8958BF1BC81}" destId="{FEB81C11-8022-4206-BEEB-B4E37985398A}" srcOrd="8" destOrd="0" presId="urn:microsoft.com/office/officeart/2018/2/layout/IconVerticalSolidList"/>
    <dgm:cxn modelId="{9DE599AE-5307-4FE4-95C3-7627BBCFBF58}" type="presParOf" srcId="{FEB81C11-8022-4206-BEEB-B4E37985398A}" destId="{55CE9BF4-800F-4C87-BB4E-A65D061F3129}" srcOrd="0" destOrd="0" presId="urn:microsoft.com/office/officeart/2018/2/layout/IconVerticalSolidList"/>
    <dgm:cxn modelId="{049AE8A9-0689-4AE0-A314-3B5A32851508}" type="presParOf" srcId="{FEB81C11-8022-4206-BEEB-B4E37985398A}" destId="{D772F371-C80B-43F2-8335-01489B984349}" srcOrd="1" destOrd="0" presId="urn:microsoft.com/office/officeart/2018/2/layout/IconVerticalSolidList"/>
    <dgm:cxn modelId="{3C995CC7-5FC5-44BC-94F0-6144EE83E3C1}" type="presParOf" srcId="{FEB81C11-8022-4206-BEEB-B4E37985398A}" destId="{C21668FE-7F2F-4469-9AD4-66699A7CD6A0}" srcOrd="2" destOrd="0" presId="urn:microsoft.com/office/officeart/2018/2/layout/IconVerticalSolidList"/>
    <dgm:cxn modelId="{54A1B043-8E56-41B2-A646-B582772E172B}" type="presParOf" srcId="{FEB81C11-8022-4206-BEEB-B4E37985398A}" destId="{0E74B0B5-FABA-4753-9FEF-81824ADAF063}" srcOrd="3" destOrd="0" presId="urn:microsoft.com/office/officeart/2018/2/layout/IconVerticalSolidList"/>
    <dgm:cxn modelId="{1AEC1BA7-99F2-4CDD-B49C-330389D680A5}" type="presParOf" srcId="{55B46170-40B3-4E56-824F-B8958BF1BC81}" destId="{D1641D06-18CE-4DB5-A35C-B50D90F5E8F4}" srcOrd="9" destOrd="0" presId="urn:microsoft.com/office/officeart/2018/2/layout/IconVerticalSolidList"/>
    <dgm:cxn modelId="{3FD427A8-95CF-49EC-A3F2-A23210C201FA}" type="presParOf" srcId="{55B46170-40B3-4E56-824F-B8958BF1BC81}" destId="{9AFF73A6-E02C-41E3-BE44-375E411F118C}" srcOrd="10" destOrd="0" presId="urn:microsoft.com/office/officeart/2018/2/layout/IconVerticalSolidList"/>
    <dgm:cxn modelId="{F9AF7F92-14B1-4C90-87B5-BC016C9A3A47}" type="presParOf" srcId="{9AFF73A6-E02C-41E3-BE44-375E411F118C}" destId="{72FE6661-0E3B-499C-B15C-B0BF07870AAE}" srcOrd="0" destOrd="0" presId="urn:microsoft.com/office/officeart/2018/2/layout/IconVerticalSolidList"/>
    <dgm:cxn modelId="{A5068124-D57C-4E32-82CA-3D74C3D05FB0}" type="presParOf" srcId="{9AFF73A6-E02C-41E3-BE44-375E411F118C}" destId="{9E51E5EE-0403-49B7-BE00-3D3D64D44155}" srcOrd="1" destOrd="0" presId="urn:microsoft.com/office/officeart/2018/2/layout/IconVerticalSolidList"/>
    <dgm:cxn modelId="{4ACDC0B7-3EBC-4E15-B30B-B69C8AE6746C}" type="presParOf" srcId="{9AFF73A6-E02C-41E3-BE44-375E411F118C}" destId="{689437D4-CF70-4A69-B8C1-C2387B8A07CC}" srcOrd="2" destOrd="0" presId="urn:microsoft.com/office/officeart/2018/2/layout/IconVerticalSolidList"/>
    <dgm:cxn modelId="{5E4AD4AA-2058-4748-9929-5E311F9564AD}" type="presParOf" srcId="{9AFF73A6-E02C-41E3-BE44-375E411F118C}" destId="{F4EB0FD2-D0A0-4E7F-9241-D211EDB163DD}" srcOrd="3" destOrd="0" presId="urn:microsoft.com/office/officeart/2018/2/layout/IconVerticalSolidList"/>
    <dgm:cxn modelId="{B5CFFC11-219B-49B9-A97D-295158A3F276}" type="presParOf" srcId="{55B46170-40B3-4E56-824F-B8958BF1BC81}" destId="{D339E766-820D-4577-AB0B-B50AE364DF27}" srcOrd="11" destOrd="0" presId="urn:microsoft.com/office/officeart/2018/2/layout/IconVerticalSolidList"/>
    <dgm:cxn modelId="{4C06D70E-8D7E-4C4F-9CE4-B6341D1CDCF9}" type="presParOf" srcId="{55B46170-40B3-4E56-824F-B8958BF1BC81}" destId="{8D11B8D8-BC31-4A9C-A8C1-9F3123C84A6F}" srcOrd="12" destOrd="0" presId="urn:microsoft.com/office/officeart/2018/2/layout/IconVerticalSolidList"/>
    <dgm:cxn modelId="{7E466384-B50D-4BDA-B00E-5DDDE34BA868}" type="presParOf" srcId="{8D11B8D8-BC31-4A9C-A8C1-9F3123C84A6F}" destId="{3C873070-845A-4EBC-8ECD-5748571753FA}" srcOrd="0" destOrd="0" presId="urn:microsoft.com/office/officeart/2018/2/layout/IconVerticalSolidList"/>
    <dgm:cxn modelId="{19BE8D8F-F522-4A57-959A-D7B8F66F291A}" type="presParOf" srcId="{8D11B8D8-BC31-4A9C-A8C1-9F3123C84A6F}" destId="{5B1CD2BC-3CBD-41A9-993E-42BEED5FBADD}" srcOrd="1" destOrd="0" presId="urn:microsoft.com/office/officeart/2018/2/layout/IconVerticalSolidList"/>
    <dgm:cxn modelId="{3F8B3B00-1103-4FF6-8A24-09C5D3DFE07B}" type="presParOf" srcId="{8D11B8D8-BC31-4A9C-A8C1-9F3123C84A6F}" destId="{1E755CEB-D310-48D0-8942-D23212609E61}" srcOrd="2" destOrd="0" presId="urn:microsoft.com/office/officeart/2018/2/layout/IconVerticalSolidList"/>
    <dgm:cxn modelId="{2B8DEDF1-A221-4BB5-8083-0C1C6B371BF7}" type="presParOf" srcId="{8D11B8D8-BC31-4A9C-A8C1-9F3123C84A6F}" destId="{D39D5160-EC96-43D8-A84A-34303ED8E4CF}" srcOrd="3" destOrd="0" presId="urn:microsoft.com/office/officeart/2018/2/layout/IconVerticalSolidList"/>
    <dgm:cxn modelId="{8825A606-801C-45BC-95C4-964F77CB9AC7}" type="presParOf" srcId="{55B46170-40B3-4E56-824F-B8958BF1BC81}" destId="{4902C557-C2AE-47E5-842B-5A0D55F9D6AD}" srcOrd="13" destOrd="0" presId="urn:microsoft.com/office/officeart/2018/2/layout/IconVerticalSolidList"/>
    <dgm:cxn modelId="{7854B7BC-E3D3-427B-B2BC-BCFDADAF5B23}" type="presParOf" srcId="{55B46170-40B3-4E56-824F-B8958BF1BC81}" destId="{A8E21FFF-C50D-450A-93E2-6BC3E7EFDA30}" srcOrd="14" destOrd="0" presId="urn:microsoft.com/office/officeart/2018/2/layout/IconVerticalSolidList"/>
    <dgm:cxn modelId="{B812738F-EF8F-469B-B3A6-B3696CF7DD5E}" type="presParOf" srcId="{A8E21FFF-C50D-450A-93E2-6BC3E7EFDA30}" destId="{6AE160C0-C493-49CB-8346-CE838731C9FA}" srcOrd="0" destOrd="0" presId="urn:microsoft.com/office/officeart/2018/2/layout/IconVerticalSolidList"/>
    <dgm:cxn modelId="{B55BC4F4-A4C5-41CB-90F9-618A86ABA12C}" type="presParOf" srcId="{A8E21FFF-C50D-450A-93E2-6BC3E7EFDA30}" destId="{919619A7-B897-4078-9FB7-EC06B36A1BC8}" srcOrd="1" destOrd="0" presId="urn:microsoft.com/office/officeart/2018/2/layout/IconVerticalSolidList"/>
    <dgm:cxn modelId="{25A30AF5-C4F3-4961-BE11-DF91E79E5844}" type="presParOf" srcId="{A8E21FFF-C50D-450A-93E2-6BC3E7EFDA30}" destId="{BDD7A8F3-8A5E-495D-9E5F-C3FBD3AAB384}" srcOrd="2" destOrd="0" presId="urn:microsoft.com/office/officeart/2018/2/layout/IconVerticalSolidList"/>
    <dgm:cxn modelId="{AC08127B-4134-4E24-87D4-5C0BDF98DFB0}" type="presParOf" srcId="{A8E21FFF-C50D-450A-93E2-6BC3E7EFDA30}" destId="{8564AC5E-8734-4F38-B2A8-D9E66AA33CA2}" srcOrd="3" destOrd="0" presId="urn:microsoft.com/office/officeart/2018/2/layout/IconVerticalSolidList"/>
    <dgm:cxn modelId="{811D7181-57FE-4459-AD36-B1490AC83CB7}" type="presParOf" srcId="{55B46170-40B3-4E56-824F-B8958BF1BC81}" destId="{6A7E0B0E-195D-4FE0-9BE9-2A5F0677A9BA}" srcOrd="15" destOrd="0" presId="urn:microsoft.com/office/officeart/2018/2/layout/IconVerticalSolidList"/>
    <dgm:cxn modelId="{46548673-B053-4F83-95FD-BF9132C4258B}" type="presParOf" srcId="{55B46170-40B3-4E56-824F-B8958BF1BC81}" destId="{32B38DB9-2059-47EE-A181-18D4DED410EF}" srcOrd="16" destOrd="0" presId="urn:microsoft.com/office/officeart/2018/2/layout/IconVerticalSolidList"/>
    <dgm:cxn modelId="{D2ACA9FA-562D-460A-8EB1-55F7EFD0EEA3}" type="presParOf" srcId="{32B38DB9-2059-47EE-A181-18D4DED410EF}" destId="{A7FA8F84-0814-4197-BFBD-1EB35B6BF319}" srcOrd="0" destOrd="0" presId="urn:microsoft.com/office/officeart/2018/2/layout/IconVerticalSolidList"/>
    <dgm:cxn modelId="{0738DC4F-7803-48C1-9C56-C6D914F948BF}" type="presParOf" srcId="{32B38DB9-2059-47EE-A181-18D4DED410EF}" destId="{23EEA84F-2A7E-436D-8847-805EA64B3C2E}" srcOrd="1" destOrd="0" presId="urn:microsoft.com/office/officeart/2018/2/layout/IconVerticalSolidList"/>
    <dgm:cxn modelId="{4A939A80-BD48-4A85-B9F7-3051AFD80D3A}" type="presParOf" srcId="{32B38DB9-2059-47EE-A181-18D4DED410EF}" destId="{030BAF8F-5DCC-4AC2-BE1B-599AAA9A19B5}" srcOrd="2" destOrd="0" presId="urn:microsoft.com/office/officeart/2018/2/layout/IconVerticalSolidList"/>
    <dgm:cxn modelId="{4BD76C67-BAD2-4C5A-8268-B565A224016A}" type="presParOf" srcId="{32B38DB9-2059-47EE-A181-18D4DED410EF}" destId="{B98D0B4B-0053-4F0C-B085-A35891CCDD26}" srcOrd="3" destOrd="0" presId="urn:microsoft.com/office/officeart/2018/2/layout/IconVerticalSolidList"/>
    <dgm:cxn modelId="{4E6A1335-CA8F-4254-B027-775F8E0BA162}" type="presParOf" srcId="{55B46170-40B3-4E56-824F-B8958BF1BC81}" destId="{974EBEE6-506A-40B9-A63B-C9C1826CA6B1}" srcOrd="17" destOrd="0" presId="urn:microsoft.com/office/officeart/2018/2/layout/IconVerticalSolidList"/>
    <dgm:cxn modelId="{0ED90624-294B-411C-9164-430DB7E730BC}" type="presParOf" srcId="{55B46170-40B3-4E56-824F-B8958BF1BC81}" destId="{94BBBED2-8968-423B-8ED7-6B8BAA7ECAC8}" srcOrd="18" destOrd="0" presId="urn:microsoft.com/office/officeart/2018/2/layout/IconVerticalSolidList"/>
    <dgm:cxn modelId="{9AD270DA-22D9-4658-A00F-7B38DC3D17DD}" type="presParOf" srcId="{94BBBED2-8968-423B-8ED7-6B8BAA7ECAC8}" destId="{47CF7DDE-8DC2-4DD9-A004-B73A0F6F67F7}" srcOrd="0" destOrd="0" presId="urn:microsoft.com/office/officeart/2018/2/layout/IconVerticalSolidList"/>
    <dgm:cxn modelId="{A07FFB4C-788E-4B83-9A3F-83E5D12301D8}" type="presParOf" srcId="{94BBBED2-8968-423B-8ED7-6B8BAA7ECAC8}" destId="{9B07B771-09A2-4DC9-AAD8-CD1798D0F73D}" srcOrd="1" destOrd="0" presId="urn:microsoft.com/office/officeart/2018/2/layout/IconVerticalSolidList"/>
    <dgm:cxn modelId="{EA599FE2-FCF8-4A45-A286-760564003DF7}" type="presParOf" srcId="{94BBBED2-8968-423B-8ED7-6B8BAA7ECAC8}" destId="{34C064EC-6996-498F-A323-ACE30895AF93}" srcOrd="2" destOrd="0" presId="urn:microsoft.com/office/officeart/2018/2/layout/IconVerticalSolidList"/>
    <dgm:cxn modelId="{7705A863-E122-4AB9-B682-04A2D694E458}" type="presParOf" srcId="{94BBBED2-8968-423B-8ED7-6B8BAA7ECAC8}" destId="{A9F1D7DF-8ED2-4C98-915D-A939577CE6B1}" srcOrd="3" destOrd="0" presId="urn:microsoft.com/office/officeart/2018/2/layout/IconVerticalSolidList"/>
    <dgm:cxn modelId="{E91ABE36-8161-4776-B329-F3EEF494F5D1}" type="presParOf" srcId="{55B46170-40B3-4E56-824F-B8958BF1BC81}" destId="{BEA342C7-B836-47FD-B1EB-47FE1261E035}" srcOrd="19" destOrd="0" presId="urn:microsoft.com/office/officeart/2018/2/layout/IconVerticalSolidList"/>
    <dgm:cxn modelId="{A6B00D35-2FD7-4CCD-867C-8F02F6AFC50D}" type="presParOf" srcId="{55B46170-40B3-4E56-824F-B8958BF1BC81}" destId="{221E6847-E141-4352-BD9E-2F877BA60F91}" srcOrd="20" destOrd="0" presId="urn:microsoft.com/office/officeart/2018/2/layout/IconVerticalSolidList"/>
    <dgm:cxn modelId="{0982E7FE-7194-4BBB-8CD8-7D3DC299AC3C}" type="presParOf" srcId="{221E6847-E141-4352-BD9E-2F877BA60F91}" destId="{BECBEAA0-2094-41FB-97DA-6D4FA55133EA}" srcOrd="0" destOrd="0" presId="urn:microsoft.com/office/officeart/2018/2/layout/IconVerticalSolidList"/>
    <dgm:cxn modelId="{304D33DF-D2A9-4378-B3D9-2EF996BB54B5}" type="presParOf" srcId="{221E6847-E141-4352-BD9E-2F877BA60F91}" destId="{8148304A-1CAD-48EC-93E1-487EC5119E7B}" srcOrd="1" destOrd="0" presId="urn:microsoft.com/office/officeart/2018/2/layout/IconVerticalSolidList"/>
    <dgm:cxn modelId="{43976C24-70D4-4DC7-AEFA-0645CDDF7D85}" type="presParOf" srcId="{221E6847-E141-4352-BD9E-2F877BA60F91}" destId="{3DB278C8-2A91-4C8B-BCBB-EC7827DB070B}" srcOrd="2" destOrd="0" presId="urn:microsoft.com/office/officeart/2018/2/layout/IconVerticalSolidList"/>
    <dgm:cxn modelId="{E82A58DB-4608-4B8D-823D-6C63265EC3EF}" type="presParOf" srcId="{221E6847-E141-4352-BD9E-2F877BA60F91}" destId="{19C7A84C-DA71-4763-A5BB-EF30346ABB5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40210E-BD76-42D7-ADB7-DDD28AE3ABB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4F2BF93-D817-49C0-AF01-BDE6B4E03F0D}">
      <dgm:prSet custT="1"/>
      <dgm:spPr/>
      <dgm:t>
        <a:bodyPr/>
        <a:lstStyle/>
        <a:p>
          <a:r>
            <a:rPr lang="en-US" sz="2400"/>
            <a:t>Who uses GitHub Copilot?</a:t>
          </a:r>
        </a:p>
      </dgm:t>
    </dgm:pt>
    <dgm:pt modelId="{AF120B3E-FF26-4774-BDB9-9BC976C24EBA}" type="parTrans" cxnId="{EB802D48-2E83-4D72-B7C3-B03DD36D995E}">
      <dgm:prSet/>
      <dgm:spPr/>
      <dgm:t>
        <a:bodyPr/>
        <a:lstStyle/>
        <a:p>
          <a:endParaRPr lang="en-US" sz="2000"/>
        </a:p>
      </dgm:t>
    </dgm:pt>
    <dgm:pt modelId="{C0D7A406-0C92-4EFD-ABA2-E841D1C0550D}" type="sibTrans" cxnId="{EB802D48-2E83-4D72-B7C3-B03DD36D995E}">
      <dgm:prSet/>
      <dgm:spPr/>
      <dgm:t>
        <a:bodyPr/>
        <a:lstStyle/>
        <a:p>
          <a:endParaRPr lang="en-US" sz="2000"/>
        </a:p>
      </dgm:t>
    </dgm:pt>
    <dgm:pt modelId="{CF0638FD-5BE5-4214-B9F8-68EF7AC3B3B5}">
      <dgm:prSet custT="1"/>
      <dgm:spPr/>
      <dgm:t>
        <a:bodyPr/>
        <a:lstStyle/>
        <a:p>
          <a:r>
            <a:rPr lang="en-US" sz="1800" dirty="0"/>
            <a:t>Software Developers (46%)</a:t>
          </a:r>
        </a:p>
      </dgm:t>
    </dgm:pt>
    <dgm:pt modelId="{51446691-257D-4AA8-B240-0A0919AE644A}" type="parTrans" cxnId="{E2F5E462-20F4-4051-A73D-DB1AE8B21EF7}">
      <dgm:prSet/>
      <dgm:spPr/>
      <dgm:t>
        <a:bodyPr/>
        <a:lstStyle/>
        <a:p>
          <a:endParaRPr lang="en-US" sz="2000"/>
        </a:p>
      </dgm:t>
    </dgm:pt>
    <dgm:pt modelId="{F83AA3D5-30D3-44D8-AD27-A1F5A13E20FE}" type="sibTrans" cxnId="{E2F5E462-20F4-4051-A73D-DB1AE8B21EF7}">
      <dgm:prSet/>
      <dgm:spPr/>
      <dgm:t>
        <a:bodyPr/>
        <a:lstStyle/>
        <a:p>
          <a:endParaRPr lang="en-US" sz="2000"/>
        </a:p>
      </dgm:t>
    </dgm:pt>
    <dgm:pt modelId="{85416EB1-7968-4BB8-93D8-A93C5E8D3035}">
      <dgm:prSet custT="1"/>
      <dgm:spPr/>
      <dgm:t>
        <a:bodyPr/>
        <a:lstStyle/>
        <a:p>
          <a:r>
            <a:rPr lang="en-US" sz="1800"/>
            <a:t>Engineers / Scientists / Researchers (29%) </a:t>
          </a:r>
        </a:p>
      </dgm:t>
    </dgm:pt>
    <dgm:pt modelId="{2BF6E8DC-9558-45F8-8E8C-EDE7E007F5E4}" type="parTrans" cxnId="{D493E18B-0AE2-4AEE-9B18-0BD783D34FA8}">
      <dgm:prSet/>
      <dgm:spPr/>
      <dgm:t>
        <a:bodyPr/>
        <a:lstStyle/>
        <a:p>
          <a:endParaRPr lang="en-US" sz="2000"/>
        </a:p>
      </dgm:t>
    </dgm:pt>
    <dgm:pt modelId="{59B6D038-6506-4F2D-9304-9BE9EC34DD32}" type="sibTrans" cxnId="{D493E18B-0AE2-4AEE-9B18-0BD783D34FA8}">
      <dgm:prSet/>
      <dgm:spPr/>
      <dgm:t>
        <a:bodyPr/>
        <a:lstStyle/>
        <a:p>
          <a:endParaRPr lang="en-US" sz="2000"/>
        </a:p>
      </dgm:t>
    </dgm:pt>
    <dgm:pt modelId="{724DB217-5886-4C74-B5B5-AD97E5AD2A99}">
      <dgm:prSet custT="1"/>
      <dgm:spPr/>
      <dgm:t>
        <a:bodyPr/>
        <a:lstStyle/>
        <a:p>
          <a:r>
            <a:rPr lang="en-US" sz="1800" dirty="0"/>
            <a:t>IT / DevOps Engineers (18%)</a:t>
          </a:r>
        </a:p>
      </dgm:t>
    </dgm:pt>
    <dgm:pt modelId="{FE61D25D-0217-4A3F-B277-E3270DB4FBD2}" type="parTrans" cxnId="{9FE2B6DC-5D59-4F2A-8DAD-FA7D0C7EE724}">
      <dgm:prSet/>
      <dgm:spPr/>
      <dgm:t>
        <a:bodyPr/>
        <a:lstStyle/>
        <a:p>
          <a:endParaRPr lang="en-US" sz="2000"/>
        </a:p>
      </dgm:t>
    </dgm:pt>
    <dgm:pt modelId="{F51CB5F6-09AA-478F-8D44-4D4AC5D4B3E6}" type="sibTrans" cxnId="{9FE2B6DC-5D59-4F2A-8DAD-FA7D0C7EE724}">
      <dgm:prSet/>
      <dgm:spPr/>
      <dgm:t>
        <a:bodyPr/>
        <a:lstStyle/>
        <a:p>
          <a:endParaRPr lang="en-US" sz="2000"/>
        </a:p>
      </dgm:t>
    </dgm:pt>
    <dgm:pt modelId="{74B83588-A303-4137-ACEE-44C7F4F62327}">
      <dgm:prSet custT="1"/>
      <dgm:spPr/>
      <dgm:t>
        <a:bodyPr/>
        <a:lstStyle/>
        <a:p>
          <a:r>
            <a:rPr lang="en-US" sz="2400"/>
            <a:t>Of the pilot users who responded to the surveys:</a:t>
          </a:r>
        </a:p>
      </dgm:t>
    </dgm:pt>
    <dgm:pt modelId="{59B67E56-5150-4B03-8E14-FFD0CB35D653}" type="parTrans" cxnId="{980874CD-5131-4DA0-8B31-B9E9419CE45D}">
      <dgm:prSet/>
      <dgm:spPr/>
      <dgm:t>
        <a:bodyPr/>
        <a:lstStyle/>
        <a:p>
          <a:endParaRPr lang="en-US" sz="2000"/>
        </a:p>
      </dgm:t>
    </dgm:pt>
    <dgm:pt modelId="{03CAE0BC-8114-4F3C-9377-0D79AFFC3967}" type="sibTrans" cxnId="{980874CD-5131-4DA0-8B31-B9E9419CE45D}">
      <dgm:prSet/>
      <dgm:spPr/>
      <dgm:t>
        <a:bodyPr/>
        <a:lstStyle/>
        <a:p>
          <a:endParaRPr lang="en-US" sz="2000"/>
        </a:p>
      </dgm:t>
    </dgm:pt>
    <dgm:pt modelId="{9A2EDD41-1FC2-49B6-A1C6-7102AB7C061E}">
      <dgm:prSet custT="1"/>
      <dgm:spPr/>
      <dgm:t>
        <a:bodyPr/>
        <a:lstStyle/>
        <a:p>
          <a:r>
            <a:rPr lang="en-US" sz="1800" dirty="0"/>
            <a:t>73% reported using Copilot “frequently (3+ times per week)” and 27% "occasionally (1–2 times per week)"</a:t>
          </a:r>
        </a:p>
      </dgm:t>
    </dgm:pt>
    <dgm:pt modelId="{BADB5C36-C30A-4183-BE10-2F665D20E841}" type="parTrans" cxnId="{A2FC9B3E-3CFD-4BC0-AF53-ED5EFCB78175}">
      <dgm:prSet/>
      <dgm:spPr/>
      <dgm:t>
        <a:bodyPr/>
        <a:lstStyle/>
        <a:p>
          <a:endParaRPr lang="en-US" sz="2000"/>
        </a:p>
      </dgm:t>
    </dgm:pt>
    <dgm:pt modelId="{7416AE65-DF9B-450F-AA8C-13F31BE7BE1A}" type="sibTrans" cxnId="{A2FC9B3E-3CFD-4BC0-AF53-ED5EFCB78175}">
      <dgm:prSet/>
      <dgm:spPr/>
      <dgm:t>
        <a:bodyPr/>
        <a:lstStyle/>
        <a:p>
          <a:endParaRPr lang="en-US" sz="2000"/>
        </a:p>
      </dgm:t>
    </dgm:pt>
    <dgm:pt modelId="{1C4BE7C5-1DA1-4CD5-81C5-32194F2FCA81}">
      <dgm:prSet custT="1"/>
      <dgm:spPr/>
      <dgm:t>
        <a:bodyPr/>
        <a:lstStyle/>
        <a:p>
          <a:r>
            <a:rPr lang="en-US" sz="1800"/>
            <a:t>73% rated GitHub Copilot suggestions as “very good” or "good” </a:t>
          </a:r>
        </a:p>
      </dgm:t>
    </dgm:pt>
    <dgm:pt modelId="{CCED147C-627B-4EA3-B29A-B0C8D1CEEB05}" type="parTrans" cxnId="{F39804C4-BF7C-44C8-954B-B34AB47A1633}">
      <dgm:prSet/>
      <dgm:spPr/>
      <dgm:t>
        <a:bodyPr/>
        <a:lstStyle/>
        <a:p>
          <a:endParaRPr lang="en-US" sz="2000"/>
        </a:p>
      </dgm:t>
    </dgm:pt>
    <dgm:pt modelId="{13C54921-F684-455A-96C1-CD8403070AA6}" type="sibTrans" cxnId="{F39804C4-BF7C-44C8-954B-B34AB47A1633}">
      <dgm:prSet/>
      <dgm:spPr/>
      <dgm:t>
        <a:bodyPr/>
        <a:lstStyle/>
        <a:p>
          <a:endParaRPr lang="en-US" sz="2000"/>
        </a:p>
      </dgm:t>
    </dgm:pt>
    <dgm:pt modelId="{29CD7EF6-7214-4929-A4A2-C910C626F39B}">
      <dgm:prSet custT="1"/>
      <dgm:spPr/>
      <dgm:t>
        <a:bodyPr/>
        <a:lstStyle/>
        <a:p>
          <a:r>
            <a:rPr lang="en-US" sz="1800"/>
            <a:t>86% felt that Copilot "significantly" or "moderately" improved their productivity </a:t>
          </a:r>
        </a:p>
      </dgm:t>
    </dgm:pt>
    <dgm:pt modelId="{91A96A9D-222B-49F0-8AC2-1095778EFD46}" type="parTrans" cxnId="{D329956E-8838-4D5C-AF9F-45E193C23B21}">
      <dgm:prSet/>
      <dgm:spPr/>
      <dgm:t>
        <a:bodyPr/>
        <a:lstStyle/>
        <a:p>
          <a:endParaRPr lang="en-US" sz="2000"/>
        </a:p>
      </dgm:t>
    </dgm:pt>
    <dgm:pt modelId="{99DFA097-CCCF-4139-9BB6-080460D37AD5}" type="sibTrans" cxnId="{D329956E-8838-4D5C-AF9F-45E193C23B21}">
      <dgm:prSet/>
      <dgm:spPr/>
      <dgm:t>
        <a:bodyPr/>
        <a:lstStyle/>
        <a:p>
          <a:endParaRPr lang="en-US" sz="2000"/>
        </a:p>
      </dgm:t>
    </dgm:pt>
    <dgm:pt modelId="{A03540AA-BCE1-4871-82D9-66B0CEE15DC3}">
      <dgm:prSet custT="1"/>
      <dgm:spPr/>
      <dgm:t>
        <a:bodyPr/>
        <a:lstStyle/>
        <a:p>
          <a:r>
            <a:rPr lang="en-US" sz="1800"/>
            <a:t>92% intend to continue using Copilot as it transitions to being a paid service</a:t>
          </a:r>
        </a:p>
      </dgm:t>
    </dgm:pt>
    <dgm:pt modelId="{E51F748E-D8E6-4828-95B0-E61AA14E3E1B}" type="parTrans" cxnId="{2418C256-4F9F-4B81-B802-81C8F278A09D}">
      <dgm:prSet/>
      <dgm:spPr/>
      <dgm:t>
        <a:bodyPr/>
        <a:lstStyle/>
        <a:p>
          <a:endParaRPr lang="en-US" sz="2000"/>
        </a:p>
      </dgm:t>
    </dgm:pt>
    <dgm:pt modelId="{D5A834C3-9CDC-4F65-8D30-BA3D10BC11DA}" type="sibTrans" cxnId="{2418C256-4F9F-4B81-B802-81C8F278A09D}">
      <dgm:prSet/>
      <dgm:spPr/>
      <dgm:t>
        <a:bodyPr/>
        <a:lstStyle/>
        <a:p>
          <a:endParaRPr lang="en-US" sz="2000"/>
        </a:p>
      </dgm:t>
    </dgm:pt>
    <dgm:pt modelId="{56239166-A4A5-4B16-B69B-D89E918ACF3C}">
      <dgm:prSet custT="1"/>
      <dgm:spPr/>
      <dgm:t>
        <a:bodyPr/>
        <a:lstStyle/>
        <a:p>
          <a:r>
            <a:rPr lang="en-US" sz="1800"/>
            <a:t>92% report that Copilot saves them time, with 77% saying it saves 3 or more hours per week</a:t>
          </a:r>
        </a:p>
      </dgm:t>
    </dgm:pt>
    <dgm:pt modelId="{4048D4C4-1330-4DDA-B85A-D309A60FD2FA}" type="parTrans" cxnId="{E0C5EF95-6BA5-48F5-8341-D6BD14976E93}">
      <dgm:prSet/>
      <dgm:spPr/>
      <dgm:t>
        <a:bodyPr/>
        <a:lstStyle/>
        <a:p>
          <a:endParaRPr lang="en-US" sz="2000"/>
        </a:p>
      </dgm:t>
    </dgm:pt>
    <dgm:pt modelId="{AAD514C1-C2DC-4888-9327-20634BDD94F5}" type="sibTrans" cxnId="{E0C5EF95-6BA5-48F5-8341-D6BD14976E93}">
      <dgm:prSet/>
      <dgm:spPr/>
      <dgm:t>
        <a:bodyPr/>
        <a:lstStyle/>
        <a:p>
          <a:endParaRPr lang="en-US" sz="2000"/>
        </a:p>
      </dgm:t>
    </dgm:pt>
    <dgm:pt modelId="{0C067626-F87A-3049-A2AD-38B848E6CAE6}">
      <dgm:prSet custT="1"/>
      <dgm:spPr/>
      <dgm:t>
        <a:bodyPr/>
        <a:lstStyle/>
        <a:p>
          <a:endParaRPr lang="en-US" sz="1800" dirty="0"/>
        </a:p>
      </dgm:t>
    </dgm:pt>
    <dgm:pt modelId="{34637424-E19F-F248-8206-BE70E4C4A0ED}" type="parTrans" cxnId="{D8A6A47E-CD13-6344-AE21-D1B7F0147BBF}">
      <dgm:prSet/>
      <dgm:spPr/>
      <dgm:t>
        <a:bodyPr/>
        <a:lstStyle/>
        <a:p>
          <a:endParaRPr lang="en-US"/>
        </a:p>
      </dgm:t>
    </dgm:pt>
    <dgm:pt modelId="{628D0354-B567-984D-BD4A-B7D12F611834}" type="sibTrans" cxnId="{D8A6A47E-CD13-6344-AE21-D1B7F0147BBF}">
      <dgm:prSet/>
      <dgm:spPr/>
      <dgm:t>
        <a:bodyPr/>
        <a:lstStyle/>
        <a:p>
          <a:endParaRPr lang="en-US"/>
        </a:p>
      </dgm:t>
    </dgm:pt>
    <dgm:pt modelId="{D7C70DCF-41AB-D549-B075-1B7F90B8910B}">
      <dgm:prSet custT="1"/>
      <dgm:spPr/>
      <dgm:t>
        <a:bodyPr/>
        <a:lstStyle/>
        <a:p>
          <a:endParaRPr lang="en-US" sz="1800"/>
        </a:p>
      </dgm:t>
    </dgm:pt>
    <dgm:pt modelId="{0B3F932A-E1E3-CF42-8F44-3DA74BE6BD9F}" type="parTrans" cxnId="{81843EF3-88C0-FE4C-8449-8C51AC23C2BA}">
      <dgm:prSet/>
      <dgm:spPr/>
      <dgm:t>
        <a:bodyPr/>
        <a:lstStyle/>
        <a:p>
          <a:endParaRPr lang="en-US"/>
        </a:p>
      </dgm:t>
    </dgm:pt>
    <dgm:pt modelId="{30ADBECD-B79B-4044-BCC5-A6485A37C3BE}" type="sibTrans" cxnId="{81843EF3-88C0-FE4C-8449-8C51AC23C2BA}">
      <dgm:prSet/>
      <dgm:spPr/>
      <dgm:t>
        <a:bodyPr/>
        <a:lstStyle/>
        <a:p>
          <a:endParaRPr lang="en-US"/>
        </a:p>
      </dgm:t>
    </dgm:pt>
    <dgm:pt modelId="{D999D678-2D10-184B-A3F2-2F41138BE482}">
      <dgm:prSet custT="1"/>
      <dgm:spPr/>
      <dgm:t>
        <a:bodyPr/>
        <a:lstStyle/>
        <a:p>
          <a:endParaRPr lang="en-US" sz="1800" dirty="0"/>
        </a:p>
      </dgm:t>
    </dgm:pt>
    <dgm:pt modelId="{DD6D79CB-B152-0641-9D7B-A9C321229A3E}" type="parTrans" cxnId="{6B3BEDC5-3445-0248-B23E-ED53BA5F5C54}">
      <dgm:prSet/>
      <dgm:spPr/>
      <dgm:t>
        <a:bodyPr/>
        <a:lstStyle/>
        <a:p>
          <a:endParaRPr lang="en-US"/>
        </a:p>
      </dgm:t>
    </dgm:pt>
    <dgm:pt modelId="{B9DF73CE-24CE-2844-B139-FA090886D5D5}" type="sibTrans" cxnId="{6B3BEDC5-3445-0248-B23E-ED53BA5F5C54}">
      <dgm:prSet/>
      <dgm:spPr/>
      <dgm:t>
        <a:bodyPr/>
        <a:lstStyle/>
        <a:p>
          <a:endParaRPr lang="en-US"/>
        </a:p>
      </dgm:t>
    </dgm:pt>
    <dgm:pt modelId="{2B58AEBF-FCDE-E74B-BCD8-880703AECAC4}" type="pres">
      <dgm:prSet presAssocID="{4640210E-BD76-42D7-ADB7-DDD28AE3ABB0}" presName="linear" presStyleCnt="0">
        <dgm:presLayoutVars>
          <dgm:animLvl val="lvl"/>
          <dgm:resizeHandles val="exact"/>
        </dgm:presLayoutVars>
      </dgm:prSet>
      <dgm:spPr/>
    </dgm:pt>
    <dgm:pt modelId="{E0BD72C2-0B47-114A-9702-73D24793B5B6}" type="pres">
      <dgm:prSet presAssocID="{B4F2BF93-D817-49C0-AF01-BDE6B4E03F0D}" presName="parentText" presStyleLbl="node1" presStyleIdx="0" presStyleCnt="2">
        <dgm:presLayoutVars>
          <dgm:chMax val="0"/>
          <dgm:bulletEnabled val="1"/>
        </dgm:presLayoutVars>
      </dgm:prSet>
      <dgm:spPr/>
    </dgm:pt>
    <dgm:pt modelId="{B7FD56B0-76BD-0B42-94E7-689792BAD776}" type="pres">
      <dgm:prSet presAssocID="{B4F2BF93-D817-49C0-AF01-BDE6B4E03F0D}" presName="childText" presStyleLbl="revTx" presStyleIdx="0" presStyleCnt="2">
        <dgm:presLayoutVars>
          <dgm:bulletEnabled val="1"/>
        </dgm:presLayoutVars>
      </dgm:prSet>
      <dgm:spPr/>
    </dgm:pt>
    <dgm:pt modelId="{6500718F-8FEB-DF42-87A6-9306FB7A0857}" type="pres">
      <dgm:prSet presAssocID="{74B83588-A303-4137-ACEE-44C7F4F62327}" presName="parentText" presStyleLbl="node1" presStyleIdx="1" presStyleCnt="2">
        <dgm:presLayoutVars>
          <dgm:chMax val="0"/>
          <dgm:bulletEnabled val="1"/>
        </dgm:presLayoutVars>
      </dgm:prSet>
      <dgm:spPr/>
    </dgm:pt>
    <dgm:pt modelId="{3704CC23-C5DA-D441-9026-BC6B503245CC}" type="pres">
      <dgm:prSet presAssocID="{74B83588-A303-4137-ACEE-44C7F4F62327}" presName="childText" presStyleLbl="revTx" presStyleIdx="1" presStyleCnt="2">
        <dgm:presLayoutVars>
          <dgm:bulletEnabled val="1"/>
        </dgm:presLayoutVars>
      </dgm:prSet>
      <dgm:spPr/>
    </dgm:pt>
  </dgm:ptLst>
  <dgm:cxnLst>
    <dgm:cxn modelId="{99F78700-BE1D-994C-8BD1-83E89888F4E1}" type="presOf" srcId="{CF0638FD-5BE5-4214-B9F8-68EF7AC3B3B5}" destId="{B7FD56B0-76BD-0B42-94E7-689792BAD776}" srcOrd="0" destOrd="1" presId="urn:microsoft.com/office/officeart/2005/8/layout/vList2"/>
    <dgm:cxn modelId="{5E3EBE1B-3775-4E4E-8707-2B36791060CF}" type="presOf" srcId="{56239166-A4A5-4B16-B69B-D89E918ACF3C}" destId="{3704CC23-C5DA-D441-9026-BC6B503245CC}" srcOrd="0" destOrd="5" presId="urn:microsoft.com/office/officeart/2005/8/layout/vList2"/>
    <dgm:cxn modelId="{A2FC9B3E-3CFD-4BC0-AF53-ED5EFCB78175}" srcId="{74B83588-A303-4137-ACEE-44C7F4F62327}" destId="{9A2EDD41-1FC2-49B6-A1C6-7102AB7C061E}" srcOrd="1" destOrd="0" parTransId="{BADB5C36-C30A-4183-BE10-2F665D20E841}" sibTransId="{7416AE65-DF9B-450F-AA8C-13F31BE7BE1A}"/>
    <dgm:cxn modelId="{12A8A246-ADFA-B64B-AF92-BF302E34F8A9}" type="presOf" srcId="{74B83588-A303-4137-ACEE-44C7F4F62327}" destId="{6500718F-8FEB-DF42-87A6-9306FB7A0857}" srcOrd="0" destOrd="0" presId="urn:microsoft.com/office/officeart/2005/8/layout/vList2"/>
    <dgm:cxn modelId="{EB802D48-2E83-4D72-B7C3-B03DD36D995E}" srcId="{4640210E-BD76-42D7-ADB7-DDD28AE3ABB0}" destId="{B4F2BF93-D817-49C0-AF01-BDE6B4E03F0D}" srcOrd="0" destOrd="0" parTransId="{AF120B3E-FF26-4774-BDB9-9BC976C24EBA}" sibTransId="{C0D7A406-0C92-4EFD-ABA2-E841D1C0550D}"/>
    <dgm:cxn modelId="{2418C256-4F9F-4B81-B802-81C8F278A09D}" srcId="{74B83588-A303-4137-ACEE-44C7F4F62327}" destId="{A03540AA-BCE1-4871-82D9-66B0CEE15DC3}" srcOrd="4" destOrd="0" parTransId="{E51F748E-D8E6-4828-95B0-E61AA14E3E1B}" sibTransId="{D5A834C3-9CDC-4F65-8D30-BA3D10BC11DA}"/>
    <dgm:cxn modelId="{0AE4835F-E45D-D743-8545-8B5F317BC773}" type="presOf" srcId="{D999D678-2D10-184B-A3F2-2F41138BE482}" destId="{3704CC23-C5DA-D441-9026-BC6B503245CC}" srcOrd="0" destOrd="0" presId="urn:microsoft.com/office/officeart/2005/8/layout/vList2"/>
    <dgm:cxn modelId="{E2F5E462-20F4-4051-A73D-DB1AE8B21EF7}" srcId="{B4F2BF93-D817-49C0-AF01-BDE6B4E03F0D}" destId="{CF0638FD-5BE5-4214-B9F8-68EF7AC3B3B5}" srcOrd="1" destOrd="0" parTransId="{51446691-257D-4AA8-B240-0A0919AE644A}" sibTransId="{F83AA3D5-30D3-44D8-AD27-A1F5A13E20FE}"/>
    <dgm:cxn modelId="{D329956E-8838-4D5C-AF9F-45E193C23B21}" srcId="{74B83588-A303-4137-ACEE-44C7F4F62327}" destId="{29CD7EF6-7214-4929-A4A2-C910C626F39B}" srcOrd="3" destOrd="0" parTransId="{91A96A9D-222B-49F0-8AC2-1095778EFD46}" sibTransId="{99DFA097-CCCF-4139-9BB6-080460D37AD5}"/>
    <dgm:cxn modelId="{DA7A5476-728A-7547-AB79-4122F5C62C43}" type="presOf" srcId="{85416EB1-7968-4BB8-93D8-A93C5E8D3035}" destId="{B7FD56B0-76BD-0B42-94E7-689792BAD776}" srcOrd="0" destOrd="2" presId="urn:microsoft.com/office/officeart/2005/8/layout/vList2"/>
    <dgm:cxn modelId="{D8A6A47E-CD13-6344-AE21-D1B7F0147BBF}" srcId="{B4F2BF93-D817-49C0-AF01-BDE6B4E03F0D}" destId="{0C067626-F87A-3049-A2AD-38B848E6CAE6}" srcOrd="4" destOrd="0" parTransId="{34637424-E19F-F248-8206-BE70E4C4A0ED}" sibTransId="{628D0354-B567-984D-BD4A-B7D12F611834}"/>
    <dgm:cxn modelId="{6BD9DC81-85D9-D44E-93EF-70786854D135}" type="presOf" srcId="{4640210E-BD76-42D7-ADB7-DDD28AE3ABB0}" destId="{2B58AEBF-FCDE-E74B-BCD8-880703AECAC4}" srcOrd="0" destOrd="0" presId="urn:microsoft.com/office/officeart/2005/8/layout/vList2"/>
    <dgm:cxn modelId="{D493E18B-0AE2-4AEE-9B18-0BD783D34FA8}" srcId="{B4F2BF93-D817-49C0-AF01-BDE6B4E03F0D}" destId="{85416EB1-7968-4BB8-93D8-A93C5E8D3035}" srcOrd="2" destOrd="0" parTransId="{2BF6E8DC-9558-45F8-8E8C-EDE7E007F5E4}" sibTransId="{59B6D038-6506-4F2D-9304-9BE9EC34DD32}"/>
    <dgm:cxn modelId="{E0C5EF95-6BA5-48F5-8341-D6BD14976E93}" srcId="{74B83588-A303-4137-ACEE-44C7F4F62327}" destId="{56239166-A4A5-4B16-B69B-D89E918ACF3C}" srcOrd="5" destOrd="0" parTransId="{4048D4C4-1330-4DDA-B85A-D309A60FD2FA}" sibTransId="{AAD514C1-C2DC-4888-9327-20634BDD94F5}"/>
    <dgm:cxn modelId="{7D52C99B-9ECC-EC48-A8E8-37045D821BCD}" type="presOf" srcId="{A03540AA-BCE1-4871-82D9-66B0CEE15DC3}" destId="{3704CC23-C5DA-D441-9026-BC6B503245CC}" srcOrd="0" destOrd="4" presId="urn:microsoft.com/office/officeart/2005/8/layout/vList2"/>
    <dgm:cxn modelId="{6AB873A1-D53C-A142-A1F0-DA4AD252244F}" type="presOf" srcId="{724DB217-5886-4C74-B5B5-AD97E5AD2A99}" destId="{B7FD56B0-76BD-0B42-94E7-689792BAD776}" srcOrd="0" destOrd="3" presId="urn:microsoft.com/office/officeart/2005/8/layout/vList2"/>
    <dgm:cxn modelId="{82B599A8-9159-7043-948A-5236B6ADCFB9}" type="presOf" srcId="{B4F2BF93-D817-49C0-AF01-BDE6B4E03F0D}" destId="{E0BD72C2-0B47-114A-9702-73D24793B5B6}" srcOrd="0" destOrd="0" presId="urn:microsoft.com/office/officeart/2005/8/layout/vList2"/>
    <dgm:cxn modelId="{473CF2A8-9D53-9846-A463-94C2C844B7EB}" type="presOf" srcId="{29CD7EF6-7214-4929-A4A2-C910C626F39B}" destId="{3704CC23-C5DA-D441-9026-BC6B503245CC}" srcOrd="0" destOrd="3" presId="urn:microsoft.com/office/officeart/2005/8/layout/vList2"/>
    <dgm:cxn modelId="{59A9B1A9-0B0D-E141-855E-8F1F841CDF2A}" type="presOf" srcId="{D7C70DCF-41AB-D549-B075-1B7F90B8910B}" destId="{B7FD56B0-76BD-0B42-94E7-689792BAD776}" srcOrd="0" destOrd="0" presId="urn:microsoft.com/office/officeart/2005/8/layout/vList2"/>
    <dgm:cxn modelId="{A9B58CBD-23B9-4840-990A-D2D6887C22F1}" type="presOf" srcId="{9A2EDD41-1FC2-49B6-A1C6-7102AB7C061E}" destId="{3704CC23-C5DA-D441-9026-BC6B503245CC}" srcOrd="0" destOrd="1" presId="urn:microsoft.com/office/officeart/2005/8/layout/vList2"/>
    <dgm:cxn modelId="{F39804C4-BF7C-44C8-954B-B34AB47A1633}" srcId="{74B83588-A303-4137-ACEE-44C7F4F62327}" destId="{1C4BE7C5-1DA1-4CD5-81C5-32194F2FCA81}" srcOrd="2" destOrd="0" parTransId="{CCED147C-627B-4EA3-B29A-B0C8D1CEEB05}" sibTransId="{13C54921-F684-455A-96C1-CD8403070AA6}"/>
    <dgm:cxn modelId="{6B3BEDC5-3445-0248-B23E-ED53BA5F5C54}" srcId="{74B83588-A303-4137-ACEE-44C7F4F62327}" destId="{D999D678-2D10-184B-A3F2-2F41138BE482}" srcOrd="0" destOrd="0" parTransId="{DD6D79CB-B152-0641-9D7B-A9C321229A3E}" sibTransId="{B9DF73CE-24CE-2844-B139-FA090886D5D5}"/>
    <dgm:cxn modelId="{1EAC01C7-29F0-A84E-974C-2F949F603630}" type="presOf" srcId="{0C067626-F87A-3049-A2AD-38B848E6CAE6}" destId="{B7FD56B0-76BD-0B42-94E7-689792BAD776}" srcOrd="0" destOrd="4" presId="urn:microsoft.com/office/officeart/2005/8/layout/vList2"/>
    <dgm:cxn modelId="{980874CD-5131-4DA0-8B31-B9E9419CE45D}" srcId="{4640210E-BD76-42D7-ADB7-DDD28AE3ABB0}" destId="{74B83588-A303-4137-ACEE-44C7F4F62327}" srcOrd="1" destOrd="0" parTransId="{59B67E56-5150-4B03-8E14-FFD0CB35D653}" sibTransId="{03CAE0BC-8114-4F3C-9377-0D79AFFC3967}"/>
    <dgm:cxn modelId="{9FE2B6DC-5D59-4F2A-8DAD-FA7D0C7EE724}" srcId="{B4F2BF93-D817-49C0-AF01-BDE6B4E03F0D}" destId="{724DB217-5886-4C74-B5B5-AD97E5AD2A99}" srcOrd="3" destOrd="0" parTransId="{FE61D25D-0217-4A3F-B277-E3270DB4FBD2}" sibTransId="{F51CB5F6-09AA-478F-8D44-4D4AC5D4B3E6}"/>
    <dgm:cxn modelId="{81843EF3-88C0-FE4C-8449-8C51AC23C2BA}" srcId="{B4F2BF93-D817-49C0-AF01-BDE6B4E03F0D}" destId="{D7C70DCF-41AB-D549-B075-1B7F90B8910B}" srcOrd="0" destOrd="0" parTransId="{0B3F932A-E1E3-CF42-8F44-3DA74BE6BD9F}" sibTransId="{30ADBECD-B79B-4044-BCC5-A6485A37C3BE}"/>
    <dgm:cxn modelId="{E864A2F5-BD55-C648-A476-29760F32C3AB}" type="presOf" srcId="{1C4BE7C5-1DA1-4CD5-81C5-32194F2FCA81}" destId="{3704CC23-C5DA-D441-9026-BC6B503245CC}" srcOrd="0" destOrd="2" presId="urn:microsoft.com/office/officeart/2005/8/layout/vList2"/>
    <dgm:cxn modelId="{412DC2C6-0525-4C4D-8670-74BC084BBB2D}" type="presParOf" srcId="{2B58AEBF-FCDE-E74B-BCD8-880703AECAC4}" destId="{E0BD72C2-0B47-114A-9702-73D24793B5B6}" srcOrd="0" destOrd="0" presId="urn:microsoft.com/office/officeart/2005/8/layout/vList2"/>
    <dgm:cxn modelId="{98445D78-F544-F44C-9DCF-317DF8093C25}" type="presParOf" srcId="{2B58AEBF-FCDE-E74B-BCD8-880703AECAC4}" destId="{B7FD56B0-76BD-0B42-94E7-689792BAD776}" srcOrd="1" destOrd="0" presId="urn:microsoft.com/office/officeart/2005/8/layout/vList2"/>
    <dgm:cxn modelId="{06593595-6494-EE42-8721-C643B7200BB7}" type="presParOf" srcId="{2B58AEBF-FCDE-E74B-BCD8-880703AECAC4}" destId="{6500718F-8FEB-DF42-87A6-9306FB7A0857}" srcOrd="2" destOrd="0" presId="urn:microsoft.com/office/officeart/2005/8/layout/vList2"/>
    <dgm:cxn modelId="{0EB255B3-1483-5747-BE26-2C3F02C62D58}" type="presParOf" srcId="{2B58AEBF-FCDE-E74B-BCD8-880703AECAC4}" destId="{3704CC23-C5DA-D441-9026-BC6B503245C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9240B3-2209-4D3F-B5DB-6F1F40E7BE0B}" type="doc">
      <dgm:prSet loTypeId="urn:microsoft.com/office/officeart/2005/8/layout/hList1" loCatId="list" qsTypeId="urn:microsoft.com/office/officeart/2005/8/quickstyle/simple1" qsCatId="simple" csTypeId="urn:microsoft.com/office/officeart/2005/8/colors/colorful1" csCatId="colorful"/>
      <dgm:spPr/>
      <dgm:t>
        <a:bodyPr/>
        <a:lstStyle/>
        <a:p>
          <a:endParaRPr lang="en-US"/>
        </a:p>
      </dgm:t>
    </dgm:pt>
    <dgm:pt modelId="{40A641A8-7344-42EB-9862-92057DECA2ED}">
      <dgm:prSet/>
      <dgm:spPr/>
      <dgm:t>
        <a:bodyPr/>
        <a:lstStyle/>
        <a:p>
          <a:r>
            <a:rPr lang="en-US"/>
            <a:t>The onboarding process </a:t>
          </a:r>
        </a:p>
      </dgm:t>
    </dgm:pt>
    <dgm:pt modelId="{FD031BB6-0107-4255-8A71-9DC6BE7563E9}" type="parTrans" cxnId="{384FC52E-54C6-43B5-91F1-618E52C9E21F}">
      <dgm:prSet/>
      <dgm:spPr/>
      <dgm:t>
        <a:bodyPr/>
        <a:lstStyle/>
        <a:p>
          <a:endParaRPr lang="en-US"/>
        </a:p>
      </dgm:t>
    </dgm:pt>
    <dgm:pt modelId="{B2DC214F-6870-4C5A-8768-4FBE10CD1450}" type="sibTrans" cxnId="{384FC52E-54C6-43B5-91F1-618E52C9E21F}">
      <dgm:prSet/>
      <dgm:spPr/>
      <dgm:t>
        <a:bodyPr/>
        <a:lstStyle/>
        <a:p>
          <a:endParaRPr lang="en-US"/>
        </a:p>
      </dgm:t>
    </dgm:pt>
    <dgm:pt modelId="{FAC60E86-7E12-4FE7-9A1A-22C20504E5D2}">
      <dgm:prSet/>
      <dgm:spPr/>
      <dgm:t>
        <a:bodyPr/>
        <a:lstStyle/>
        <a:p>
          <a:r>
            <a:rPr lang="en-US" dirty="0"/>
            <a:t>Required info and GitHub account requirements</a:t>
          </a:r>
        </a:p>
      </dgm:t>
    </dgm:pt>
    <dgm:pt modelId="{BEDDB308-4AF4-414D-B741-3AD85D885CEA}" type="parTrans" cxnId="{C26A2CBE-D201-47E6-BF14-7C398F950A58}">
      <dgm:prSet/>
      <dgm:spPr/>
      <dgm:t>
        <a:bodyPr/>
        <a:lstStyle/>
        <a:p>
          <a:endParaRPr lang="en-US"/>
        </a:p>
      </dgm:t>
    </dgm:pt>
    <dgm:pt modelId="{8AADB393-A858-4E81-9155-E71EF5F71893}" type="sibTrans" cxnId="{C26A2CBE-D201-47E6-BF14-7C398F950A58}">
      <dgm:prSet/>
      <dgm:spPr/>
      <dgm:t>
        <a:bodyPr/>
        <a:lstStyle/>
        <a:p>
          <a:endParaRPr lang="en-US"/>
        </a:p>
      </dgm:t>
    </dgm:pt>
    <dgm:pt modelId="{BD05F3F8-03DE-4053-BDA7-DF359C55B1FB}">
      <dgm:prSet/>
      <dgm:spPr/>
      <dgm:t>
        <a:bodyPr/>
        <a:lstStyle/>
        <a:p>
          <a:r>
            <a:rPr lang="en-US"/>
            <a:t>Next steps and timeline</a:t>
          </a:r>
        </a:p>
      </dgm:t>
    </dgm:pt>
    <dgm:pt modelId="{B8ED6461-04AE-4425-95F8-3D23D6670C5C}" type="parTrans" cxnId="{441B1C00-273C-4F46-8D84-D103FD204B69}">
      <dgm:prSet/>
      <dgm:spPr/>
      <dgm:t>
        <a:bodyPr/>
        <a:lstStyle/>
        <a:p>
          <a:endParaRPr lang="en-US"/>
        </a:p>
      </dgm:t>
    </dgm:pt>
    <dgm:pt modelId="{1D628EED-31CE-459E-A025-E922D7CBBE2F}" type="sibTrans" cxnId="{441B1C00-273C-4F46-8D84-D103FD204B69}">
      <dgm:prSet/>
      <dgm:spPr/>
      <dgm:t>
        <a:bodyPr/>
        <a:lstStyle/>
        <a:p>
          <a:endParaRPr lang="en-US"/>
        </a:p>
      </dgm:t>
    </dgm:pt>
    <dgm:pt modelId="{D8F0386C-73E1-4C99-9F1C-70994648A49C}">
      <dgm:prSet/>
      <dgm:spPr/>
      <dgm:t>
        <a:bodyPr/>
        <a:lstStyle/>
        <a:p>
          <a:r>
            <a:rPr lang="en-US"/>
            <a:t>The GitHub invitation: what to look for</a:t>
          </a:r>
        </a:p>
      </dgm:t>
    </dgm:pt>
    <dgm:pt modelId="{9613BDE8-3CF2-4468-8E45-6AB804975FC5}" type="parTrans" cxnId="{2EB1C766-E287-4BBF-96F3-1133BD42385C}">
      <dgm:prSet/>
      <dgm:spPr/>
      <dgm:t>
        <a:bodyPr/>
        <a:lstStyle/>
        <a:p>
          <a:endParaRPr lang="en-US"/>
        </a:p>
      </dgm:t>
    </dgm:pt>
    <dgm:pt modelId="{0BD8B464-0728-49AD-BAA1-2D28F0AB09CE}" type="sibTrans" cxnId="{2EB1C766-E287-4BBF-96F3-1133BD42385C}">
      <dgm:prSet/>
      <dgm:spPr/>
      <dgm:t>
        <a:bodyPr/>
        <a:lstStyle/>
        <a:p>
          <a:endParaRPr lang="en-US"/>
        </a:p>
      </dgm:t>
    </dgm:pt>
    <dgm:pt modelId="{D1D702EB-3CF3-480C-979A-8BB362A5DD59}">
      <dgm:prSet/>
      <dgm:spPr/>
      <dgm:t>
        <a:bodyPr/>
        <a:lstStyle/>
        <a:p>
          <a:r>
            <a:rPr lang="en-US"/>
            <a:t>Changing and ending subscriptions</a:t>
          </a:r>
        </a:p>
      </dgm:t>
    </dgm:pt>
    <dgm:pt modelId="{9E0DBC7B-318A-4675-829B-DA6C6EF3D02B}" type="parTrans" cxnId="{AF354126-F965-4D7E-A1C6-26FCBD2D5A62}">
      <dgm:prSet/>
      <dgm:spPr/>
      <dgm:t>
        <a:bodyPr/>
        <a:lstStyle/>
        <a:p>
          <a:endParaRPr lang="en-US"/>
        </a:p>
      </dgm:t>
    </dgm:pt>
    <dgm:pt modelId="{FA144EC9-4640-42DB-82E4-AA8E4ABE5C68}" type="sibTrans" cxnId="{AF354126-F965-4D7E-A1C6-26FCBD2D5A62}">
      <dgm:prSet/>
      <dgm:spPr/>
      <dgm:t>
        <a:bodyPr/>
        <a:lstStyle/>
        <a:p>
          <a:endParaRPr lang="en-US"/>
        </a:p>
      </dgm:t>
    </dgm:pt>
    <dgm:pt modelId="{EBF51E09-B45D-4FD4-9A8B-2D11FECEB282}">
      <dgm:prSet/>
      <dgm:spPr/>
      <dgm:t>
        <a:bodyPr/>
        <a:lstStyle/>
        <a:p>
          <a:r>
            <a:rPr lang="en-US"/>
            <a:t>Changing and Ending Subscription</a:t>
          </a:r>
        </a:p>
      </dgm:t>
    </dgm:pt>
    <dgm:pt modelId="{4B480396-D65A-4431-970E-5E437F2EF20E}" type="parTrans" cxnId="{8A54A242-E4F0-4308-AA93-85D4C4B5AD73}">
      <dgm:prSet/>
      <dgm:spPr/>
      <dgm:t>
        <a:bodyPr/>
        <a:lstStyle/>
        <a:p>
          <a:endParaRPr lang="en-US"/>
        </a:p>
      </dgm:t>
    </dgm:pt>
    <dgm:pt modelId="{3C0C8A07-BC15-4A5E-B265-5D8C43ABB222}" type="sibTrans" cxnId="{8A54A242-E4F0-4308-AA93-85D4C4B5AD73}">
      <dgm:prSet/>
      <dgm:spPr/>
      <dgm:t>
        <a:bodyPr/>
        <a:lstStyle/>
        <a:p>
          <a:endParaRPr lang="en-US"/>
        </a:p>
      </dgm:t>
    </dgm:pt>
    <dgm:pt modelId="{20B6F324-92CE-A045-BFAF-044869B21D5F}" type="pres">
      <dgm:prSet presAssocID="{2B9240B3-2209-4D3F-B5DB-6F1F40E7BE0B}" presName="Name0" presStyleCnt="0">
        <dgm:presLayoutVars>
          <dgm:dir/>
          <dgm:animLvl val="lvl"/>
          <dgm:resizeHandles val="exact"/>
        </dgm:presLayoutVars>
      </dgm:prSet>
      <dgm:spPr/>
    </dgm:pt>
    <dgm:pt modelId="{AD595349-633C-FC43-85F8-F5EA8B2823F7}" type="pres">
      <dgm:prSet presAssocID="{40A641A8-7344-42EB-9862-92057DECA2ED}" presName="composite" presStyleCnt="0"/>
      <dgm:spPr/>
    </dgm:pt>
    <dgm:pt modelId="{1F22A234-C926-F041-BE38-5057DFD77A4F}" type="pres">
      <dgm:prSet presAssocID="{40A641A8-7344-42EB-9862-92057DECA2ED}" presName="parTx" presStyleLbl="alignNode1" presStyleIdx="0" presStyleCnt="2">
        <dgm:presLayoutVars>
          <dgm:chMax val="0"/>
          <dgm:chPref val="0"/>
          <dgm:bulletEnabled val="1"/>
        </dgm:presLayoutVars>
      </dgm:prSet>
      <dgm:spPr/>
    </dgm:pt>
    <dgm:pt modelId="{1C8C2CDB-213B-C84B-AA49-3AA07499ECD4}" type="pres">
      <dgm:prSet presAssocID="{40A641A8-7344-42EB-9862-92057DECA2ED}" presName="desTx" presStyleLbl="alignAccFollowNode1" presStyleIdx="0" presStyleCnt="2">
        <dgm:presLayoutVars>
          <dgm:bulletEnabled val="1"/>
        </dgm:presLayoutVars>
      </dgm:prSet>
      <dgm:spPr/>
    </dgm:pt>
    <dgm:pt modelId="{FB890944-4448-5041-B930-643EB98B8544}" type="pres">
      <dgm:prSet presAssocID="{B2DC214F-6870-4C5A-8768-4FBE10CD1450}" presName="space" presStyleCnt="0"/>
      <dgm:spPr/>
    </dgm:pt>
    <dgm:pt modelId="{0D48B499-B016-0144-9E72-EB88E187CB39}" type="pres">
      <dgm:prSet presAssocID="{D1D702EB-3CF3-480C-979A-8BB362A5DD59}" presName="composite" presStyleCnt="0"/>
      <dgm:spPr/>
    </dgm:pt>
    <dgm:pt modelId="{BC42BA92-849D-F743-B25C-04D8B9B8F6F9}" type="pres">
      <dgm:prSet presAssocID="{D1D702EB-3CF3-480C-979A-8BB362A5DD59}" presName="parTx" presStyleLbl="alignNode1" presStyleIdx="1" presStyleCnt="2">
        <dgm:presLayoutVars>
          <dgm:chMax val="0"/>
          <dgm:chPref val="0"/>
          <dgm:bulletEnabled val="1"/>
        </dgm:presLayoutVars>
      </dgm:prSet>
      <dgm:spPr/>
    </dgm:pt>
    <dgm:pt modelId="{09B72A63-2E01-444A-8471-365D7D0BAEFA}" type="pres">
      <dgm:prSet presAssocID="{D1D702EB-3CF3-480C-979A-8BB362A5DD59}" presName="desTx" presStyleLbl="alignAccFollowNode1" presStyleIdx="1" presStyleCnt="2">
        <dgm:presLayoutVars>
          <dgm:bulletEnabled val="1"/>
        </dgm:presLayoutVars>
      </dgm:prSet>
      <dgm:spPr/>
    </dgm:pt>
  </dgm:ptLst>
  <dgm:cxnLst>
    <dgm:cxn modelId="{441B1C00-273C-4F46-8D84-D103FD204B69}" srcId="{40A641A8-7344-42EB-9862-92057DECA2ED}" destId="{BD05F3F8-03DE-4053-BDA7-DF359C55B1FB}" srcOrd="1" destOrd="0" parTransId="{B8ED6461-04AE-4425-95F8-3D23D6670C5C}" sibTransId="{1D628EED-31CE-459E-A025-E922D7CBBE2F}"/>
    <dgm:cxn modelId="{F0C15200-0BF2-6945-811E-65DADCDEF743}" type="presOf" srcId="{D1D702EB-3CF3-480C-979A-8BB362A5DD59}" destId="{BC42BA92-849D-F743-B25C-04D8B9B8F6F9}" srcOrd="0" destOrd="0" presId="urn:microsoft.com/office/officeart/2005/8/layout/hList1"/>
    <dgm:cxn modelId="{AF354126-F965-4D7E-A1C6-26FCBD2D5A62}" srcId="{2B9240B3-2209-4D3F-B5DB-6F1F40E7BE0B}" destId="{D1D702EB-3CF3-480C-979A-8BB362A5DD59}" srcOrd="1" destOrd="0" parTransId="{9E0DBC7B-318A-4675-829B-DA6C6EF3D02B}" sibTransId="{FA144EC9-4640-42DB-82E4-AA8E4ABE5C68}"/>
    <dgm:cxn modelId="{D99E0C27-F9C9-CD46-8403-872A0223A1D1}" type="presOf" srcId="{40A641A8-7344-42EB-9862-92057DECA2ED}" destId="{1F22A234-C926-F041-BE38-5057DFD77A4F}" srcOrd="0" destOrd="0" presId="urn:microsoft.com/office/officeart/2005/8/layout/hList1"/>
    <dgm:cxn modelId="{384FC52E-54C6-43B5-91F1-618E52C9E21F}" srcId="{2B9240B3-2209-4D3F-B5DB-6F1F40E7BE0B}" destId="{40A641A8-7344-42EB-9862-92057DECA2ED}" srcOrd="0" destOrd="0" parTransId="{FD031BB6-0107-4255-8A71-9DC6BE7563E9}" sibTransId="{B2DC214F-6870-4C5A-8768-4FBE10CD1450}"/>
    <dgm:cxn modelId="{08BE8935-0FEB-C144-B950-B5712DD85206}" type="presOf" srcId="{EBF51E09-B45D-4FD4-9A8B-2D11FECEB282}" destId="{09B72A63-2E01-444A-8471-365D7D0BAEFA}" srcOrd="0" destOrd="0" presId="urn:microsoft.com/office/officeart/2005/8/layout/hList1"/>
    <dgm:cxn modelId="{EE31BD35-42A6-D646-B747-5B8774D65353}" type="presOf" srcId="{BD05F3F8-03DE-4053-BDA7-DF359C55B1FB}" destId="{1C8C2CDB-213B-C84B-AA49-3AA07499ECD4}" srcOrd="0" destOrd="1" presId="urn:microsoft.com/office/officeart/2005/8/layout/hList1"/>
    <dgm:cxn modelId="{8A54A242-E4F0-4308-AA93-85D4C4B5AD73}" srcId="{D1D702EB-3CF3-480C-979A-8BB362A5DD59}" destId="{EBF51E09-B45D-4FD4-9A8B-2D11FECEB282}" srcOrd="0" destOrd="0" parTransId="{4B480396-D65A-4431-970E-5E437F2EF20E}" sibTransId="{3C0C8A07-BC15-4A5E-B265-5D8C43ABB222}"/>
    <dgm:cxn modelId="{2EB1C766-E287-4BBF-96F3-1133BD42385C}" srcId="{40A641A8-7344-42EB-9862-92057DECA2ED}" destId="{D8F0386C-73E1-4C99-9F1C-70994648A49C}" srcOrd="2" destOrd="0" parTransId="{9613BDE8-3CF2-4468-8E45-6AB804975FC5}" sibTransId="{0BD8B464-0728-49AD-BAA1-2D28F0AB09CE}"/>
    <dgm:cxn modelId="{AE8F3CA9-8D1B-054E-BF7F-97A3268458A0}" type="presOf" srcId="{D8F0386C-73E1-4C99-9F1C-70994648A49C}" destId="{1C8C2CDB-213B-C84B-AA49-3AA07499ECD4}" srcOrd="0" destOrd="2" presId="urn:microsoft.com/office/officeart/2005/8/layout/hList1"/>
    <dgm:cxn modelId="{C26A2CBE-D201-47E6-BF14-7C398F950A58}" srcId="{40A641A8-7344-42EB-9862-92057DECA2ED}" destId="{FAC60E86-7E12-4FE7-9A1A-22C20504E5D2}" srcOrd="0" destOrd="0" parTransId="{BEDDB308-4AF4-414D-B741-3AD85D885CEA}" sibTransId="{8AADB393-A858-4E81-9155-E71EF5F71893}"/>
    <dgm:cxn modelId="{CE48CAC6-3B0C-3D4C-B76B-49F4C79C6A28}" type="presOf" srcId="{2B9240B3-2209-4D3F-B5DB-6F1F40E7BE0B}" destId="{20B6F324-92CE-A045-BFAF-044869B21D5F}" srcOrd="0" destOrd="0" presId="urn:microsoft.com/office/officeart/2005/8/layout/hList1"/>
    <dgm:cxn modelId="{4CB82FD1-300B-BE4D-946C-4F61EFA836E3}" type="presOf" srcId="{FAC60E86-7E12-4FE7-9A1A-22C20504E5D2}" destId="{1C8C2CDB-213B-C84B-AA49-3AA07499ECD4}" srcOrd="0" destOrd="0" presId="urn:microsoft.com/office/officeart/2005/8/layout/hList1"/>
    <dgm:cxn modelId="{53461598-05A7-0547-81BD-6F49AD0CD8FA}" type="presParOf" srcId="{20B6F324-92CE-A045-BFAF-044869B21D5F}" destId="{AD595349-633C-FC43-85F8-F5EA8B2823F7}" srcOrd="0" destOrd="0" presId="urn:microsoft.com/office/officeart/2005/8/layout/hList1"/>
    <dgm:cxn modelId="{0324E0A3-9953-8644-8A2F-C90A6ADEDFAC}" type="presParOf" srcId="{AD595349-633C-FC43-85F8-F5EA8B2823F7}" destId="{1F22A234-C926-F041-BE38-5057DFD77A4F}" srcOrd="0" destOrd="0" presId="urn:microsoft.com/office/officeart/2005/8/layout/hList1"/>
    <dgm:cxn modelId="{2F84CD6B-58AA-D24B-BD74-3364C6066CEF}" type="presParOf" srcId="{AD595349-633C-FC43-85F8-F5EA8B2823F7}" destId="{1C8C2CDB-213B-C84B-AA49-3AA07499ECD4}" srcOrd="1" destOrd="0" presId="urn:microsoft.com/office/officeart/2005/8/layout/hList1"/>
    <dgm:cxn modelId="{A6C23AC4-E7E1-304C-8242-38EC4CCEF138}" type="presParOf" srcId="{20B6F324-92CE-A045-BFAF-044869B21D5F}" destId="{FB890944-4448-5041-B930-643EB98B8544}" srcOrd="1" destOrd="0" presId="urn:microsoft.com/office/officeart/2005/8/layout/hList1"/>
    <dgm:cxn modelId="{C25A258E-ADD3-E94C-B46F-19913CDEEF65}" type="presParOf" srcId="{20B6F324-92CE-A045-BFAF-044869B21D5F}" destId="{0D48B499-B016-0144-9E72-EB88E187CB39}" srcOrd="2" destOrd="0" presId="urn:microsoft.com/office/officeart/2005/8/layout/hList1"/>
    <dgm:cxn modelId="{605A94C8-502A-5A4B-810E-6F2128DFE58F}" type="presParOf" srcId="{0D48B499-B016-0144-9E72-EB88E187CB39}" destId="{BC42BA92-849D-F743-B25C-04D8B9B8F6F9}" srcOrd="0" destOrd="0" presId="urn:microsoft.com/office/officeart/2005/8/layout/hList1"/>
    <dgm:cxn modelId="{63B90563-B373-0F4F-88E7-19D67E36650A}" type="presParOf" srcId="{0D48B499-B016-0144-9E72-EB88E187CB39}" destId="{09B72A63-2E01-444A-8471-365D7D0BAEF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31B993-07A0-4354-80A2-C54D6F18D4DC}">
      <dsp:nvSpPr>
        <dsp:cNvPr id="0" name=""/>
        <dsp:cNvSpPr/>
      </dsp:nvSpPr>
      <dsp:spPr>
        <a:xfrm>
          <a:off x="0" y="742"/>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AEC3C5-F438-40A6-8C6D-7DED89DF28C4}">
      <dsp:nvSpPr>
        <dsp:cNvPr id="0" name=""/>
        <dsp:cNvSpPr/>
      </dsp:nvSpPr>
      <dsp:spPr>
        <a:xfrm>
          <a:off x="93916" y="70597"/>
          <a:ext cx="170757" cy="17075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134318-90C4-4F2F-873D-DAC61D7BE999}">
      <dsp:nvSpPr>
        <dsp:cNvPr id="0" name=""/>
        <dsp:cNvSpPr/>
      </dsp:nvSpPr>
      <dsp:spPr>
        <a:xfrm>
          <a:off x="358590" y="742"/>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dirty="0"/>
            <a:t>Welcome </a:t>
          </a:r>
          <a:r>
            <a:rPr lang="en-US" sz="1600" b="0" i="0" kern="1200" baseline="0" dirty="0"/>
            <a:t>| </a:t>
          </a:r>
          <a:r>
            <a:rPr lang="en-US" sz="1600" b="0" i="1" kern="1200" baseline="0" dirty="0"/>
            <a:t>Audrey McQuagge, SCIP</a:t>
          </a:r>
          <a:endParaRPr lang="en-US" sz="1600" kern="1200" dirty="0"/>
        </a:p>
      </dsp:txBody>
      <dsp:txXfrm>
        <a:off x="358590" y="742"/>
        <a:ext cx="10569238" cy="310468"/>
      </dsp:txXfrm>
    </dsp:sp>
    <dsp:sp modelId="{E87C3FB6-CCD5-451E-94DE-90681F9EBC29}">
      <dsp:nvSpPr>
        <dsp:cNvPr id="0" name=""/>
        <dsp:cNvSpPr/>
      </dsp:nvSpPr>
      <dsp:spPr>
        <a:xfrm>
          <a:off x="0" y="388827"/>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AB7CF7-353F-4985-A68C-8DF50FD52394}">
      <dsp:nvSpPr>
        <dsp:cNvPr id="0" name=""/>
        <dsp:cNvSpPr/>
      </dsp:nvSpPr>
      <dsp:spPr>
        <a:xfrm>
          <a:off x="93916" y="458682"/>
          <a:ext cx="170757" cy="17075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EA5776-7A26-4958-BDE6-836FC083CA66}">
      <dsp:nvSpPr>
        <dsp:cNvPr id="0" name=""/>
        <dsp:cNvSpPr/>
      </dsp:nvSpPr>
      <dsp:spPr>
        <a:xfrm>
          <a:off x="358590" y="388827"/>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kern="1200"/>
            <a:t>GitHub Copilot Features &amp; Capabilities</a:t>
          </a:r>
        </a:p>
      </dsp:txBody>
      <dsp:txXfrm>
        <a:off x="358590" y="388827"/>
        <a:ext cx="10569238" cy="310468"/>
      </dsp:txXfrm>
    </dsp:sp>
    <dsp:sp modelId="{4B11E4A8-E158-4060-9435-22EC5DDA0595}">
      <dsp:nvSpPr>
        <dsp:cNvPr id="0" name=""/>
        <dsp:cNvSpPr/>
      </dsp:nvSpPr>
      <dsp:spPr>
        <a:xfrm>
          <a:off x="0" y="776912"/>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639136-80A9-4BBC-A780-65E643E0ED40}">
      <dsp:nvSpPr>
        <dsp:cNvPr id="0" name=""/>
        <dsp:cNvSpPr/>
      </dsp:nvSpPr>
      <dsp:spPr>
        <a:xfrm>
          <a:off x="93916" y="846767"/>
          <a:ext cx="170757" cy="17075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FB70E4C-2930-4F1F-8D5E-EBB7B24B08BF}">
      <dsp:nvSpPr>
        <dsp:cNvPr id="0" name=""/>
        <dsp:cNvSpPr/>
      </dsp:nvSpPr>
      <dsp:spPr>
        <a:xfrm>
          <a:off x="358590" y="776912"/>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i="0" kern="1200" baseline="0"/>
            <a:t>Pilot </a:t>
          </a:r>
          <a:r>
            <a:rPr lang="en-US" sz="1600" kern="1200"/>
            <a:t>Successes and Feedback</a:t>
          </a:r>
        </a:p>
      </dsp:txBody>
      <dsp:txXfrm>
        <a:off x="358590" y="776912"/>
        <a:ext cx="10569238" cy="310468"/>
      </dsp:txXfrm>
    </dsp:sp>
    <dsp:sp modelId="{CC72CF61-39D0-419A-97FD-E794668271A2}">
      <dsp:nvSpPr>
        <dsp:cNvPr id="0" name=""/>
        <dsp:cNvSpPr/>
      </dsp:nvSpPr>
      <dsp:spPr>
        <a:xfrm>
          <a:off x="0" y="1164997"/>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0114FD-704F-4E0C-B125-7E88E8B0965F}">
      <dsp:nvSpPr>
        <dsp:cNvPr id="0" name=""/>
        <dsp:cNvSpPr/>
      </dsp:nvSpPr>
      <dsp:spPr>
        <a:xfrm>
          <a:off x="93916" y="1234853"/>
          <a:ext cx="170757" cy="17075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0858B9-26B3-40D4-A28E-D8866263A1C2}">
      <dsp:nvSpPr>
        <dsp:cNvPr id="0" name=""/>
        <dsp:cNvSpPr/>
      </dsp:nvSpPr>
      <dsp:spPr>
        <a:xfrm>
          <a:off x="358590" y="1164997"/>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Financial Overview </a:t>
          </a:r>
          <a:r>
            <a:rPr lang="en-US" sz="1600" b="0" i="0" kern="1200" baseline="0"/>
            <a:t>| </a:t>
          </a:r>
          <a:r>
            <a:rPr lang="en-US" sz="1600" b="0" i="1" kern="1200" baseline="0"/>
            <a:t>Dan’l Pierce, SCIP</a:t>
          </a:r>
          <a:endParaRPr lang="en-US" sz="1600" kern="1200"/>
        </a:p>
      </dsp:txBody>
      <dsp:txXfrm>
        <a:off x="358590" y="1164997"/>
        <a:ext cx="10569238" cy="310468"/>
      </dsp:txXfrm>
    </dsp:sp>
    <dsp:sp modelId="{55CE9BF4-800F-4C87-BB4E-A65D061F3129}">
      <dsp:nvSpPr>
        <dsp:cNvPr id="0" name=""/>
        <dsp:cNvSpPr/>
      </dsp:nvSpPr>
      <dsp:spPr>
        <a:xfrm>
          <a:off x="0" y="1553083"/>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72F371-C80B-43F2-8335-01489B984349}">
      <dsp:nvSpPr>
        <dsp:cNvPr id="0" name=""/>
        <dsp:cNvSpPr/>
      </dsp:nvSpPr>
      <dsp:spPr>
        <a:xfrm>
          <a:off x="93916" y="1622938"/>
          <a:ext cx="170757" cy="17075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74B0B5-FABA-4753-9FEF-81824ADAF063}">
      <dsp:nvSpPr>
        <dsp:cNvPr id="0" name=""/>
        <dsp:cNvSpPr/>
      </dsp:nvSpPr>
      <dsp:spPr>
        <a:xfrm>
          <a:off x="358590" y="1553083"/>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Operations Overview </a:t>
          </a:r>
          <a:r>
            <a:rPr lang="en-US" sz="1600" b="0" i="0" kern="1200" baseline="0"/>
            <a:t>| </a:t>
          </a:r>
          <a:r>
            <a:rPr lang="en-US" sz="1600" b="0" i="1" kern="1200" baseline="0"/>
            <a:t>Aaron Skolnik, SCIP</a:t>
          </a:r>
          <a:endParaRPr lang="en-US" sz="1600" kern="1200"/>
        </a:p>
      </dsp:txBody>
      <dsp:txXfrm>
        <a:off x="358590" y="1553083"/>
        <a:ext cx="10569238" cy="310468"/>
      </dsp:txXfrm>
    </dsp:sp>
    <dsp:sp modelId="{72FE6661-0E3B-499C-B15C-B0BF07870AAE}">
      <dsp:nvSpPr>
        <dsp:cNvPr id="0" name=""/>
        <dsp:cNvSpPr/>
      </dsp:nvSpPr>
      <dsp:spPr>
        <a:xfrm>
          <a:off x="0" y="1941168"/>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51E5EE-0403-49B7-BE00-3D3D64D44155}">
      <dsp:nvSpPr>
        <dsp:cNvPr id="0" name=""/>
        <dsp:cNvSpPr/>
      </dsp:nvSpPr>
      <dsp:spPr>
        <a:xfrm>
          <a:off x="93916" y="2011023"/>
          <a:ext cx="170757" cy="170757"/>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4EB0FD2-D0A0-4E7F-9241-D211EDB163DD}">
      <dsp:nvSpPr>
        <dsp:cNvPr id="0" name=""/>
        <dsp:cNvSpPr/>
      </dsp:nvSpPr>
      <dsp:spPr>
        <a:xfrm>
          <a:off x="358590" y="1941168"/>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Security Considerations </a:t>
          </a:r>
          <a:r>
            <a:rPr lang="en-US" sz="1600" b="0" i="0" kern="1200" baseline="0"/>
            <a:t>| </a:t>
          </a:r>
          <a:r>
            <a:rPr lang="en-US" sz="1600" b="0" i="1" kern="1200" baseline="0"/>
            <a:t>Tara Leonard, SCIP</a:t>
          </a:r>
          <a:endParaRPr lang="en-US" sz="1600" kern="1200"/>
        </a:p>
      </dsp:txBody>
      <dsp:txXfrm>
        <a:off x="358590" y="1941168"/>
        <a:ext cx="10569238" cy="310468"/>
      </dsp:txXfrm>
    </dsp:sp>
    <dsp:sp modelId="{3C873070-845A-4EBC-8ECD-5748571753FA}">
      <dsp:nvSpPr>
        <dsp:cNvPr id="0" name=""/>
        <dsp:cNvSpPr/>
      </dsp:nvSpPr>
      <dsp:spPr>
        <a:xfrm>
          <a:off x="0" y="2329253"/>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1CD2BC-3CBD-41A9-993E-42BEED5FBADD}">
      <dsp:nvSpPr>
        <dsp:cNvPr id="0" name=""/>
        <dsp:cNvSpPr/>
      </dsp:nvSpPr>
      <dsp:spPr>
        <a:xfrm>
          <a:off x="93916" y="2399108"/>
          <a:ext cx="170757" cy="170757"/>
        </a:xfrm>
        <a:prstGeom prst="rect">
          <a:avLst/>
        </a:prstGeom>
        <a:solidFill>
          <a:schemeClr val="accent3">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39D5160-EC96-43D8-A84A-34303ED8E4CF}">
      <dsp:nvSpPr>
        <dsp:cNvPr id="0" name=""/>
        <dsp:cNvSpPr/>
      </dsp:nvSpPr>
      <dsp:spPr>
        <a:xfrm>
          <a:off x="358590" y="2329253"/>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Projects Showcase </a:t>
          </a:r>
          <a:r>
            <a:rPr lang="en-US" sz="1600" b="0" i="0" kern="1200" baseline="0"/>
            <a:t>| Bradley MacPherson, James Warner, and Alexey Shiklomanov</a:t>
          </a:r>
          <a:endParaRPr lang="en-US" sz="1600" kern="1200"/>
        </a:p>
      </dsp:txBody>
      <dsp:txXfrm>
        <a:off x="358590" y="2329253"/>
        <a:ext cx="10569238" cy="310468"/>
      </dsp:txXfrm>
    </dsp:sp>
    <dsp:sp modelId="{6AE160C0-C493-49CB-8346-CE838731C9FA}">
      <dsp:nvSpPr>
        <dsp:cNvPr id="0" name=""/>
        <dsp:cNvSpPr/>
      </dsp:nvSpPr>
      <dsp:spPr>
        <a:xfrm>
          <a:off x="0" y="2717338"/>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9619A7-B897-4078-9FB7-EC06B36A1BC8}">
      <dsp:nvSpPr>
        <dsp:cNvPr id="0" name=""/>
        <dsp:cNvSpPr/>
      </dsp:nvSpPr>
      <dsp:spPr>
        <a:xfrm>
          <a:off x="93916" y="2787194"/>
          <a:ext cx="170757" cy="170757"/>
        </a:xfrm>
        <a:prstGeom prst="rect">
          <a:avLst/>
        </a:prstGeom>
        <a:solidFill>
          <a:schemeClr val="accent4">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564AC5E-8734-4F38-B2A8-D9E66AA33CA2}">
      <dsp:nvSpPr>
        <dsp:cNvPr id="0" name=""/>
        <dsp:cNvSpPr/>
      </dsp:nvSpPr>
      <dsp:spPr>
        <a:xfrm>
          <a:off x="358590" y="2717338"/>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kern="1200" dirty="0"/>
            <a:t>Bradley MacPherson (POWER)</a:t>
          </a:r>
        </a:p>
      </dsp:txBody>
      <dsp:txXfrm>
        <a:off x="358590" y="2717338"/>
        <a:ext cx="10569238" cy="310468"/>
      </dsp:txXfrm>
    </dsp:sp>
    <dsp:sp modelId="{A7FA8F84-0814-4197-BFBD-1EB35B6BF319}">
      <dsp:nvSpPr>
        <dsp:cNvPr id="0" name=""/>
        <dsp:cNvSpPr/>
      </dsp:nvSpPr>
      <dsp:spPr>
        <a:xfrm>
          <a:off x="0" y="3105424"/>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EEA84F-2A7E-436D-8847-805EA64B3C2E}">
      <dsp:nvSpPr>
        <dsp:cNvPr id="0" name=""/>
        <dsp:cNvSpPr/>
      </dsp:nvSpPr>
      <dsp:spPr>
        <a:xfrm>
          <a:off x="93916" y="3175279"/>
          <a:ext cx="170757" cy="170757"/>
        </a:xfrm>
        <a:prstGeom prst="rect">
          <a:avLst/>
        </a:prstGeom>
        <a:solidFill>
          <a:schemeClr val="accent5">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98D0B4B-0053-4F0C-B085-A35891CCDD26}">
      <dsp:nvSpPr>
        <dsp:cNvPr id="0" name=""/>
        <dsp:cNvSpPr/>
      </dsp:nvSpPr>
      <dsp:spPr>
        <a:xfrm>
          <a:off x="358590" y="3105424"/>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kern="1200" dirty="0"/>
            <a:t>James Warner (</a:t>
          </a:r>
          <a:r>
            <a:rPr lang="en-US" sz="1600" kern="1200" dirty="0" err="1"/>
            <a:t>LaRC</a:t>
          </a:r>
          <a:r>
            <a:rPr lang="en-US" sz="1600" kern="1200" dirty="0"/>
            <a:t>) </a:t>
          </a:r>
        </a:p>
      </dsp:txBody>
      <dsp:txXfrm>
        <a:off x="358590" y="3105424"/>
        <a:ext cx="10569238" cy="310468"/>
      </dsp:txXfrm>
    </dsp:sp>
    <dsp:sp modelId="{47CF7DDE-8DC2-4DD9-A004-B73A0F6F67F7}">
      <dsp:nvSpPr>
        <dsp:cNvPr id="0" name=""/>
        <dsp:cNvSpPr/>
      </dsp:nvSpPr>
      <dsp:spPr>
        <a:xfrm>
          <a:off x="0" y="3493509"/>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07B771-09A2-4DC9-AAD8-CD1798D0F73D}">
      <dsp:nvSpPr>
        <dsp:cNvPr id="0" name=""/>
        <dsp:cNvSpPr/>
      </dsp:nvSpPr>
      <dsp:spPr>
        <a:xfrm>
          <a:off x="93916" y="3563364"/>
          <a:ext cx="170757" cy="170757"/>
        </a:xfrm>
        <a:prstGeom prst="rect">
          <a:avLst/>
        </a:prstGeom>
        <a:solidFill>
          <a:schemeClr val="accent6">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9F1D7DF-8ED2-4C98-915D-A939577CE6B1}">
      <dsp:nvSpPr>
        <dsp:cNvPr id="0" name=""/>
        <dsp:cNvSpPr/>
      </dsp:nvSpPr>
      <dsp:spPr>
        <a:xfrm>
          <a:off x="358590" y="3493509"/>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kern="1200" dirty="0"/>
            <a:t>Alexey </a:t>
          </a:r>
          <a:r>
            <a:rPr lang="en-US" sz="1600" kern="1200" dirty="0" err="1"/>
            <a:t>Shiklomanov</a:t>
          </a:r>
          <a:r>
            <a:rPr lang="en-US" sz="1600" kern="1200" dirty="0"/>
            <a:t> (GMAO) </a:t>
          </a:r>
        </a:p>
      </dsp:txBody>
      <dsp:txXfrm>
        <a:off x="358590" y="3493509"/>
        <a:ext cx="10569238" cy="310468"/>
      </dsp:txXfrm>
    </dsp:sp>
    <dsp:sp modelId="{BECBEAA0-2094-41FB-97DA-6D4FA55133EA}">
      <dsp:nvSpPr>
        <dsp:cNvPr id="0" name=""/>
        <dsp:cNvSpPr/>
      </dsp:nvSpPr>
      <dsp:spPr>
        <a:xfrm>
          <a:off x="0" y="3881594"/>
          <a:ext cx="10927829" cy="3104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48304A-1CAD-48EC-93E1-487EC5119E7B}">
      <dsp:nvSpPr>
        <dsp:cNvPr id="0" name=""/>
        <dsp:cNvSpPr/>
      </dsp:nvSpPr>
      <dsp:spPr>
        <a:xfrm>
          <a:off x="93916" y="3951450"/>
          <a:ext cx="170757" cy="170757"/>
        </a:xfrm>
        <a:prstGeom prst="rect">
          <a:avLst/>
        </a:prstGeom>
        <a:solidFill>
          <a:schemeClr val="accent2">
            <a:hueOff val="0"/>
            <a:satOff val="0"/>
            <a:lumOff val="0"/>
            <a:alphaOff val="0"/>
          </a:schemeClr>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9C7A84C-DA71-4763-A5BB-EF30346ABB55}">
      <dsp:nvSpPr>
        <dsp:cNvPr id="0" name=""/>
        <dsp:cNvSpPr/>
      </dsp:nvSpPr>
      <dsp:spPr>
        <a:xfrm>
          <a:off x="358590" y="3881594"/>
          <a:ext cx="10569238" cy="310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58" tIns="32858" rIns="32858" bIns="32858" numCol="1" spcCol="1270" anchor="ctr" anchorCtr="0">
          <a:noAutofit/>
        </a:bodyPr>
        <a:lstStyle/>
        <a:p>
          <a:pPr marL="0" lvl="0" indent="0" algn="l" defTabSz="711200">
            <a:lnSpc>
              <a:spcPct val="90000"/>
            </a:lnSpc>
            <a:spcBef>
              <a:spcPct val="0"/>
            </a:spcBef>
            <a:spcAft>
              <a:spcPct val="35000"/>
            </a:spcAft>
            <a:buNone/>
          </a:pPr>
          <a:r>
            <a:rPr lang="en-US" sz="1600" b="1" i="0" kern="1200" baseline="0"/>
            <a:t>Q &amp; A</a:t>
          </a:r>
          <a:endParaRPr lang="en-US" sz="1600" kern="1200"/>
        </a:p>
      </dsp:txBody>
      <dsp:txXfrm>
        <a:off x="358590" y="3881594"/>
        <a:ext cx="10569238" cy="3104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D72C2-0B47-114A-9702-73D24793B5B6}">
      <dsp:nvSpPr>
        <dsp:cNvPr id="0" name=""/>
        <dsp:cNvSpPr/>
      </dsp:nvSpPr>
      <dsp:spPr>
        <a:xfrm>
          <a:off x="0" y="4507"/>
          <a:ext cx="10827657" cy="5661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Who uses GitHub Copilot?</a:t>
          </a:r>
        </a:p>
      </dsp:txBody>
      <dsp:txXfrm>
        <a:off x="27638" y="32145"/>
        <a:ext cx="10772381" cy="510889"/>
      </dsp:txXfrm>
    </dsp:sp>
    <dsp:sp modelId="{B7FD56B0-76BD-0B42-94E7-689792BAD776}">
      <dsp:nvSpPr>
        <dsp:cNvPr id="0" name=""/>
        <dsp:cNvSpPr/>
      </dsp:nvSpPr>
      <dsp:spPr>
        <a:xfrm>
          <a:off x="0" y="570672"/>
          <a:ext cx="10827657" cy="1482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3778" tIns="22860" rIns="128016" bIns="22860" numCol="1" spcCol="1270" anchor="t" anchorCtr="0">
          <a:noAutofit/>
        </a:bodyPr>
        <a:lstStyle/>
        <a:p>
          <a:pPr marL="171450" lvl="1" indent="-171450" algn="l" defTabSz="800100">
            <a:lnSpc>
              <a:spcPct val="90000"/>
            </a:lnSpc>
            <a:spcBef>
              <a:spcPct val="0"/>
            </a:spcBef>
            <a:spcAft>
              <a:spcPct val="20000"/>
            </a:spcAft>
            <a:buChar char="•"/>
          </a:pPr>
          <a:endParaRPr lang="en-US" sz="1800" kern="1200"/>
        </a:p>
        <a:p>
          <a:pPr marL="171450" lvl="1" indent="-171450" algn="l" defTabSz="800100">
            <a:lnSpc>
              <a:spcPct val="90000"/>
            </a:lnSpc>
            <a:spcBef>
              <a:spcPct val="0"/>
            </a:spcBef>
            <a:spcAft>
              <a:spcPct val="20000"/>
            </a:spcAft>
            <a:buChar char="•"/>
          </a:pPr>
          <a:r>
            <a:rPr lang="en-US" sz="1800" kern="1200" dirty="0"/>
            <a:t>Software Developers (46%)</a:t>
          </a:r>
        </a:p>
        <a:p>
          <a:pPr marL="171450" lvl="1" indent="-171450" algn="l" defTabSz="800100">
            <a:lnSpc>
              <a:spcPct val="90000"/>
            </a:lnSpc>
            <a:spcBef>
              <a:spcPct val="0"/>
            </a:spcBef>
            <a:spcAft>
              <a:spcPct val="20000"/>
            </a:spcAft>
            <a:buChar char="•"/>
          </a:pPr>
          <a:r>
            <a:rPr lang="en-US" sz="1800" kern="1200"/>
            <a:t>Engineers / Scientists / Researchers (29%) </a:t>
          </a:r>
        </a:p>
        <a:p>
          <a:pPr marL="171450" lvl="1" indent="-171450" algn="l" defTabSz="800100">
            <a:lnSpc>
              <a:spcPct val="90000"/>
            </a:lnSpc>
            <a:spcBef>
              <a:spcPct val="0"/>
            </a:spcBef>
            <a:spcAft>
              <a:spcPct val="20000"/>
            </a:spcAft>
            <a:buChar char="•"/>
          </a:pPr>
          <a:r>
            <a:rPr lang="en-US" sz="1800" kern="1200" dirty="0"/>
            <a:t>IT / DevOps Engineers (18%)</a:t>
          </a:r>
        </a:p>
        <a:p>
          <a:pPr marL="171450" lvl="1" indent="-171450" algn="l" defTabSz="800100">
            <a:lnSpc>
              <a:spcPct val="90000"/>
            </a:lnSpc>
            <a:spcBef>
              <a:spcPct val="0"/>
            </a:spcBef>
            <a:spcAft>
              <a:spcPct val="20000"/>
            </a:spcAft>
            <a:buChar char="•"/>
          </a:pPr>
          <a:endParaRPr lang="en-US" sz="1800" kern="1200" dirty="0"/>
        </a:p>
      </dsp:txBody>
      <dsp:txXfrm>
        <a:off x="0" y="570672"/>
        <a:ext cx="10827657" cy="1482482"/>
      </dsp:txXfrm>
    </dsp:sp>
    <dsp:sp modelId="{6500718F-8FEB-DF42-87A6-9306FB7A0857}">
      <dsp:nvSpPr>
        <dsp:cNvPr id="0" name=""/>
        <dsp:cNvSpPr/>
      </dsp:nvSpPr>
      <dsp:spPr>
        <a:xfrm>
          <a:off x="0" y="2053154"/>
          <a:ext cx="10827657" cy="5661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Of the pilot users who responded to the surveys:</a:t>
          </a:r>
        </a:p>
      </dsp:txBody>
      <dsp:txXfrm>
        <a:off x="27638" y="2080792"/>
        <a:ext cx="10772381" cy="510889"/>
      </dsp:txXfrm>
    </dsp:sp>
    <dsp:sp modelId="{3704CC23-C5DA-D441-9026-BC6B503245CC}">
      <dsp:nvSpPr>
        <dsp:cNvPr id="0" name=""/>
        <dsp:cNvSpPr/>
      </dsp:nvSpPr>
      <dsp:spPr>
        <a:xfrm>
          <a:off x="0" y="2619320"/>
          <a:ext cx="10827657" cy="20434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3778" tIns="22860" rIns="128016" bIns="22860" numCol="1" spcCol="1270" anchor="t" anchorCtr="0">
          <a:noAutofit/>
        </a:bodyPr>
        <a:lstStyle/>
        <a:p>
          <a:pPr marL="171450" lvl="1" indent="-171450" algn="l" defTabSz="800100">
            <a:lnSpc>
              <a:spcPct val="90000"/>
            </a:lnSpc>
            <a:spcBef>
              <a:spcPct val="0"/>
            </a:spcBef>
            <a:spcAft>
              <a:spcPct val="20000"/>
            </a:spcAft>
            <a:buChar char="•"/>
          </a:pPr>
          <a:endParaRPr lang="en-US" sz="1800" kern="1200" dirty="0"/>
        </a:p>
        <a:p>
          <a:pPr marL="171450" lvl="1" indent="-171450" algn="l" defTabSz="800100">
            <a:lnSpc>
              <a:spcPct val="90000"/>
            </a:lnSpc>
            <a:spcBef>
              <a:spcPct val="0"/>
            </a:spcBef>
            <a:spcAft>
              <a:spcPct val="20000"/>
            </a:spcAft>
            <a:buChar char="•"/>
          </a:pPr>
          <a:r>
            <a:rPr lang="en-US" sz="1800" kern="1200" dirty="0"/>
            <a:t>73% reported using Copilot “frequently (3+ times per week)” and 27% "occasionally (1–2 times per week)"</a:t>
          </a:r>
        </a:p>
        <a:p>
          <a:pPr marL="171450" lvl="1" indent="-171450" algn="l" defTabSz="800100">
            <a:lnSpc>
              <a:spcPct val="90000"/>
            </a:lnSpc>
            <a:spcBef>
              <a:spcPct val="0"/>
            </a:spcBef>
            <a:spcAft>
              <a:spcPct val="20000"/>
            </a:spcAft>
            <a:buChar char="•"/>
          </a:pPr>
          <a:r>
            <a:rPr lang="en-US" sz="1800" kern="1200"/>
            <a:t>73% rated GitHub Copilot suggestions as “very good” or "good” </a:t>
          </a:r>
        </a:p>
        <a:p>
          <a:pPr marL="171450" lvl="1" indent="-171450" algn="l" defTabSz="800100">
            <a:lnSpc>
              <a:spcPct val="90000"/>
            </a:lnSpc>
            <a:spcBef>
              <a:spcPct val="0"/>
            </a:spcBef>
            <a:spcAft>
              <a:spcPct val="20000"/>
            </a:spcAft>
            <a:buChar char="•"/>
          </a:pPr>
          <a:r>
            <a:rPr lang="en-US" sz="1800" kern="1200"/>
            <a:t>86% felt that Copilot "significantly" or "moderately" improved their productivity </a:t>
          </a:r>
        </a:p>
        <a:p>
          <a:pPr marL="171450" lvl="1" indent="-171450" algn="l" defTabSz="800100">
            <a:lnSpc>
              <a:spcPct val="90000"/>
            </a:lnSpc>
            <a:spcBef>
              <a:spcPct val="0"/>
            </a:spcBef>
            <a:spcAft>
              <a:spcPct val="20000"/>
            </a:spcAft>
            <a:buChar char="•"/>
          </a:pPr>
          <a:r>
            <a:rPr lang="en-US" sz="1800" kern="1200"/>
            <a:t>92% intend to continue using Copilot as it transitions to being a paid service</a:t>
          </a:r>
        </a:p>
        <a:p>
          <a:pPr marL="171450" lvl="1" indent="-171450" algn="l" defTabSz="800100">
            <a:lnSpc>
              <a:spcPct val="90000"/>
            </a:lnSpc>
            <a:spcBef>
              <a:spcPct val="0"/>
            </a:spcBef>
            <a:spcAft>
              <a:spcPct val="20000"/>
            </a:spcAft>
            <a:buChar char="•"/>
          </a:pPr>
          <a:r>
            <a:rPr lang="en-US" sz="1800" kern="1200"/>
            <a:t>92% report that Copilot saves them time, with 77% saying it saves 3 or more hours per week</a:t>
          </a:r>
        </a:p>
      </dsp:txBody>
      <dsp:txXfrm>
        <a:off x="0" y="2619320"/>
        <a:ext cx="10827657" cy="20434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22A234-C926-F041-BE38-5057DFD77A4F}">
      <dsp:nvSpPr>
        <dsp:cNvPr id="0" name=""/>
        <dsp:cNvSpPr/>
      </dsp:nvSpPr>
      <dsp:spPr>
        <a:xfrm>
          <a:off x="53" y="107556"/>
          <a:ext cx="5106412" cy="1166811"/>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a:t>The onboarding process </a:t>
          </a:r>
        </a:p>
      </dsp:txBody>
      <dsp:txXfrm>
        <a:off x="53" y="107556"/>
        <a:ext cx="5106412" cy="1166811"/>
      </dsp:txXfrm>
    </dsp:sp>
    <dsp:sp modelId="{1C8C2CDB-213B-C84B-AA49-3AA07499ECD4}">
      <dsp:nvSpPr>
        <dsp:cNvPr id="0" name=""/>
        <dsp:cNvSpPr/>
      </dsp:nvSpPr>
      <dsp:spPr>
        <a:xfrm>
          <a:off x="53" y="1274368"/>
          <a:ext cx="5106412" cy="2810880"/>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Required info and GitHub account requirements</a:t>
          </a:r>
        </a:p>
        <a:p>
          <a:pPr marL="285750" lvl="1" indent="-285750" algn="l" defTabSz="1422400">
            <a:lnSpc>
              <a:spcPct val="90000"/>
            </a:lnSpc>
            <a:spcBef>
              <a:spcPct val="0"/>
            </a:spcBef>
            <a:spcAft>
              <a:spcPct val="15000"/>
            </a:spcAft>
            <a:buChar char="•"/>
          </a:pPr>
          <a:r>
            <a:rPr lang="en-US" sz="3200" kern="1200"/>
            <a:t>Next steps and timeline</a:t>
          </a:r>
        </a:p>
        <a:p>
          <a:pPr marL="285750" lvl="1" indent="-285750" algn="l" defTabSz="1422400">
            <a:lnSpc>
              <a:spcPct val="90000"/>
            </a:lnSpc>
            <a:spcBef>
              <a:spcPct val="0"/>
            </a:spcBef>
            <a:spcAft>
              <a:spcPct val="15000"/>
            </a:spcAft>
            <a:buChar char="•"/>
          </a:pPr>
          <a:r>
            <a:rPr lang="en-US" sz="3200" kern="1200"/>
            <a:t>The GitHub invitation: what to look for</a:t>
          </a:r>
        </a:p>
      </dsp:txBody>
      <dsp:txXfrm>
        <a:off x="53" y="1274368"/>
        <a:ext cx="5106412" cy="2810880"/>
      </dsp:txXfrm>
    </dsp:sp>
    <dsp:sp modelId="{BC42BA92-849D-F743-B25C-04D8B9B8F6F9}">
      <dsp:nvSpPr>
        <dsp:cNvPr id="0" name=""/>
        <dsp:cNvSpPr/>
      </dsp:nvSpPr>
      <dsp:spPr>
        <a:xfrm>
          <a:off x="5821363" y="107556"/>
          <a:ext cx="5106412" cy="1166811"/>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a:t>Changing and ending subscriptions</a:t>
          </a:r>
        </a:p>
      </dsp:txBody>
      <dsp:txXfrm>
        <a:off x="5821363" y="107556"/>
        <a:ext cx="5106412" cy="1166811"/>
      </dsp:txXfrm>
    </dsp:sp>
    <dsp:sp modelId="{09B72A63-2E01-444A-8471-365D7D0BAEFA}">
      <dsp:nvSpPr>
        <dsp:cNvPr id="0" name=""/>
        <dsp:cNvSpPr/>
      </dsp:nvSpPr>
      <dsp:spPr>
        <a:xfrm>
          <a:off x="5821363" y="1274368"/>
          <a:ext cx="5106412" cy="2810880"/>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a:t>Changing and Ending Subscription</a:t>
          </a:r>
        </a:p>
      </dsp:txBody>
      <dsp:txXfrm>
        <a:off x="5821363" y="1274368"/>
        <a:ext cx="5106412" cy="281088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18AE21-A16D-41B0-AFE6-4762B6DF09E8}" type="datetimeFigureOut">
              <a:rPr lang="en-US" smtClean="0"/>
              <a:t>3/30/26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03BCF1-D7EA-4A53-B4DD-1B9F9017EDCB}" type="slidenum">
              <a:rPr lang="en-US" smtClean="0"/>
              <a:t>‹#›</a:t>
            </a:fld>
            <a:endParaRPr lang="en-US"/>
          </a:p>
        </p:txBody>
      </p:sp>
    </p:spTree>
    <p:extLst>
      <p:ext uri="{BB962C8B-B14F-4D97-AF65-F5344CB8AC3E}">
        <p14:creationId xmlns:p14="http://schemas.microsoft.com/office/powerpoint/2010/main" val="368436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3BCF1-D7EA-4A53-B4DD-1B9F9017EDCB}" type="slidenum">
              <a:rPr lang="en-US" smtClean="0"/>
              <a:t>19</a:t>
            </a:fld>
            <a:endParaRPr lang="en-US"/>
          </a:p>
        </p:txBody>
      </p:sp>
    </p:spTree>
    <p:extLst>
      <p:ext uri="{BB962C8B-B14F-4D97-AF65-F5344CB8AC3E}">
        <p14:creationId xmlns:p14="http://schemas.microsoft.com/office/powerpoint/2010/main" val="40129772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482182-3E7E-4B04-B254-571D40C8DACE}"/>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rcRect/>
          <a:stretch/>
        </p:blipFill>
        <p:spPr>
          <a:xfrm>
            <a:off x="0" y="0"/>
            <a:ext cx="12192000" cy="6857999"/>
          </a:xfrm>
          <a:prstGeom prst="rect">
            <a:avLst/>
          </a:prstGeom>
        </p:spPr>
      </p:pic>
      <p:sp>
        <p:nvSpPr>
          <p:cNvPr id="11" name="Text Placeholder 4">
            <a:extLst>
              <a:ext uri="{FF2B5EF4-FFF2-40B4-BE49-F238E27FC236}">
                <a16:creationId xmlns:a16="http://schemas.microsoft.com/office/drawing/2014/main" id="{F5A9D17E-0B71-3F4E-966C-B9B2C5D11AAB}"/>
              </a:ext>
            </a:extLst>
          </p:cNvPr>
          <p:cNvSpPr>
            <a:spLocks noGrp="1"/>
          </p:cNvSpPr>
          <p:nvPr>
            <p:ph type="body" sz="quarter" idx="14" hasCustomPrompt="1"/>
          </p:nvPr>
        </p:nvSpPr>
        <p:spPr>
          <a:xfrm>
            <a:off x="582042" y="4400889"/>
            <a:ext cx="4164583" cy="215444"/>
          </a:xfrm>
          <a:noFill/>
        </p:spPr>
        <p:txBody>
          <a:bodyPr wrap="square" lIns="0" tIns="0" rIns="0" bIns="0">
            <a:spAutoFit/>
          </a:bodyPr>
          <a:lstStyle>
            <a:lvl1pPr marL="0" indent="0">
              <a:spcBef>
                <a:spcPts val="0"/>
              </a:spcBef>
              <a:buNone/>
              <a:defRPr sz="1400" b="0" i="0" spc="0" baseline="0">
                <a:solidFill>
                  <a:schemeClr val="bg1"/>
                </a:solidFill>
                <a:latin typeface="Segoe UI" panose="020B0502040204020203" pitchFamily="34" charset="0"/>
                <a:cs typeface="Segoe UI" panose="020B0502040204020203" pitchFamily="34" charset="0"/>
              </a:defRPr>
            </a:lvl1pPr>
          </a:lstStyle>
          <a:p>
            <a:pPr lvl="0"/>
            <a:r>
              <a:rPr lang="en-US"/>
              <a:t>Date</a:t>
            </a:r>
          </a:p>
        </p:txBody>
      </p:sp>
      <p:sp>
        <p:nvSpPr>
          <p:cNvPr id="8" name="Title 1">
            <a:extLst>
              <a:ext uri="{FF2B5EF4-FFF2-40B4-BE49-F238E27FC236}">
                <a16:creationId xmlns:a16="http://schemas.microsoft.com/office/drawing/2014/main" id="{DD4D59E1-A14D-4BD5-ADDB-CCD45969FA85}"/>
              </a:ext>
            </a:extLst>
          </p:cNvPr>
          <p:cNvSpPr>
            <a:spLocks noGrp="1"/>
          </p:cNvSpPr>
          <p:nvPr>
            <p:ph type="title" hasCustomPrompt="1"/>
          </p:nvPr>
        </p:nvSpPr>
        <p:spPr>
          <a:xfrm>
            <a:off x="588263" y="2979539"/>
            <a:ext cx="6605639" cy="553998"/>
          </a:xfrm>
        </p:spPr>
        <p:txBody>
          <a:bodyPr wrap="square" anchor="b" anchorCtr="0">
            <a:spAutoFit/>
          </a:bodyPr>
          <a:lstStyle>
            <a:lvl1pPr>
              <a:defRPr>
                <a:solidFill>
                  <a:schemeClr val="bg1"/>
                </a:solidFill>
              </a:defRPr>
            </a:lvl1pPr>
          </a:lstStyle>
          <a:p>
            <a:r>
              <a:rPr lang="en-US"/>
              <a:t>Event name or presentation title </a:t>
            </a:r>
          </a:p>
        </p:txBody>
      </p:sp>
      <p:sp>
        <p:nvSpPr>
          <p:cNvPr id="9" name="Text Placeholder 4">
            <a:extLst>
              <a:ext uri="{FF2B5EF4-FFF2-40B4-BE49-F238E27FC236}">
                <a16:creationId xmlns:a16="http://schemas.microsoft.com/office/drawing/2014/main" id="{0423E2C2-F9B4-46E5-8AD7-46DFDD8E3FE1}"/>
              </a:ext>
            </a:extLst>
          </p:cNvPr>
          <p:cNvSpPr>
            <a:spLocks noGrp="1"/>
          </p:cNvSpPr>
          <p:nvPr>
            <p:ph type="body" sz="quarter" idx="12" hasCustomPrompt="1"/>
          </p:nvPr>
        </p:nvSpPr>
        <p:spPr>
          <a:xfrm>
            <a:off x="582042" y="3962400"/>
            <a:ext cx="5503371" cy="338554"/>
          </a:xfrm>
          <a:noFill/>
        </p:spPr>
        <p:txBody>
          <a:bodyPr wrap="square" lIns="0" tIns="0" rIns="0" bIns="0">
            <a:spAutoFit/>
          </a:bodyPr>
          <a:lstStyle>
            <a:lvl1pPr marL="0" indent="0">
              <a:spcBef>
                <a:spcPts val="0"/>
              </a:spcBef>
              <a:buNone/>
              <a:defRPr sz="2200" spc="0" baseline="0">
                <a:solidFill>
                  <a:schemeClr val="bg1"/>
                </a:solidFill>
                <a:latin typeface="+mn-lt"/>
                <a:cs typeface="Segoe UI" panose="020B0502040204020203" pitchFamily="34" charset="0"/>
              </a:defRPr>
            </a:lvl1pPr>
          </a:lstStyle>
          <a:p>
            <a:pPr lvl="0"/>
            <a:r>
              <a:rPr lang="en-US"/>
              <a:t>Speaker name, Speaker title</a:t>
            </a:r>
          </a:p>
        </p:txBody>
      </p:sp>
      <p:pic>
        <p:nvPicPr>
          <p:cNvPr id="4" name="Picture 3" descr="Symbols of NASA | NASA">
            <a:extLst>
              <a:ext uri="{FF2B5EF4-FFF2-40B4-BE49-F238E27FC236}">
                <a16:creationId xmlns:a16="http://schemas.microsoft.com/office/drawing/2014/main" id="{F787B6B9-E793-BF4A-E543-0171DFE8410C}"/>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24648" r="21397"/>
          <a:stretch/>
        </p:blipFill>
        <p:spPr bwMode="auto">
          <a:xfrm>
            <a:off x="521497" y="335176"/>
            <a:ext cx="602906" cy="5587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Microsoft Unveils a New Look - The Official Microsoft Blog">
            <a:extLst>
              <a:ext uri="{FF2B5EF4-FFF2-40B4-BE49-F238E27FC236}">
                <a16:creationId xmlns:a16="http://schemas.microsoft.com/office/drawing/2014/main" id="{0A8BA22A-68A9-6690-1046-C6C289BB5F1F}"/>
              </a:ext>
            </a:extLst>
          </p:cNvPr>
          <p:cNvPicPr>
            <a:picLocks noChangeAspect="1" noChangeArrowheads="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24403" y="290898"/>
            <a:ext cx="1761534" cy="647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786173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1095685"/>
          </a:xfrm>
        </p:spPr>
        <p:txBody>
          <a:bodyPr wrap="square">
            <a:spAutoFit/>
          </a:bodyPr>
          <a:lstStyle>
            <a:lvl1pPr marL="0" indent="0">
              <a:buNone/>
              <a:defRPr/>
            </a:lvl1pPr>
            <a:lvl2pPr marL="457200" indent="0">
              <a:buNone/>
              <a:defRPr/>
            </a:lvl2pPr>
            <a:lvl3pPr marL="9144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p:txBody>
      </p:sp>
      <p:sp>
        <p:nvSpPr>
          <p:cNvPr id="5" name="TextBox 4">
            <a:extLst>
              <a:ext uri="{FF2B5EF4-FFF2-40B4-BE49-F238E27FC236}">
                <a16:creationId xmlns:a16="http://schemas.microsoft.com/office/drawing/2014/main" id="{8B1E62B2-2678-422B-B7F6-F7CFE71261EA}"/>
              </a:ext>
            </a:extLst>
          </p:cNvPr>
          <p:cNvSpPr txBox="1"/>
          <p:nvPr userDrawn="1"/>
        </p:nvSpPr>
        <p:spPr>
          <a:xfrm>
            <a:off x="5175876" y="6605851"/>
            <a:ext cx="1840247"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200" normalizeH="0" noProof="0">
                <a:ln>
                  <a:noFill/>
                </a:ln>
                <a:solidFill>
                  <a:schemeClr val="accent6"/>
                </a:solidFill>
                <a:effectLst/>
                <a:uLnTx/>
                <a:uFillTx/>
                <a:latin typeface="Segoe UI" panose="020B0502040204020203" pitchFamily="34" charset="0"/>
                <a:ea typeface="+mn-ea"/>
                <a:cs typeface="Segoe UI" panose="020B0502040204020203" pitchFamily="34" charset="0"/>
              </a:rPr>
              <a:t>MICROSOFT CONFIDENTIAL</a:t>
            </a:r>
          </a:p>
        </p:txBody>
      </p:sp>
    </p:spTree>
    <p:extLst>
      <p:ext uri="{BB962C8B-B14F-4D97-AF65-F5344CB8AC3E}">
        <p14:creationId xmlns:p14="http://schemas.microsoft.com/office/powerpoint/2010/main" val="107582884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enter Title 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A87A240-D33A-2F7A-A882-36E33EC65621}"/>
              </a:ext>
              <a:ext uri="{C183D7F6-B498-43B3-948B-1728B52AA6E4}">
                <adec:decorative xmlns:adec="http://schemas.microsoft.com/office/drawing/2017/decorative" val="1"/>
              </a:ext>
            </a:extLst>
          </p:cNvPr>
          <p:cNvPicPr>
            <a:picLocks noChangeAspect="1"/>
          </p:cNvPicPr>
          <p:nvPr userDrawn="1"/>
        </p:nvPicPr>
        <p:blipFill>
          <a:blip r:embed="rId2" cstate="screen">
            <a:alphaModFix amt="40000"/>
            <a:extLst>
              <a:ext uri="{28A0092B-C50C-407E-A947-70E740481C1C}">
                <a14:useLocalDpi xmlns:a14="http://schemas.microsoft.com/office/drawing/2010/main"/>
              </a:ext>
            </a:extLst>
          </a:blip>
          <a:stretch>
            <a:fillRect/>
          </a:stretch>
        </p:blipFill>
        <p:spPr>
          <a:xfrm>
            <a:off x="0" y="-3049"/>
            <a:ext cx="12192000" cy="6864098"/>
          </a:xfrm>
          <a:prstGeom prst="rect">
            <a:avLst/>
          </a:prstGeom>
        </p:spPr>
      </p:pic>
      <p:grpSp>
        <p:nvGrpSpPr>
          <p:cNvPr id="7" name="Group 6">
            <a:extLst>
              <a:ext uri="{FF2B5EF4-FFF2-40B4-BE49-F238E27FC236}">
                <a16:creationId xmlns:a16="http://schemas.microsoft.com/office/drawing/2014/main" id="{E4FAEDCA-C7D7-2A5A-9D5D-5669C088A6B4}"/>
              </a:ext>
              <a:ext uri="{C183D7F6-B498-43B3-948B-1728B52AA6E4}">
                <adec:decorative xmlns:adec="http://schemas.microsoft.com/office/drawing/2017/decorative" val="1"/>
              </a:ext>
            </a:extLst>
          </p:cNvPr>
          <p:cNvGrpSpPr/>
          <p:nvPr userDrawn="1"/>
        </p:nvGrpSpPr>
        <p:grpSpPr>
          <a:xfrm>
            <a:off x="0" y="2742"/>
            <a:ext cx="12192000" cy="765123"/>
            <a:chOff x="0" y="2742"/>
            <a:chExt cx="12192000" cy="765123"/>
          </a:xfrm>
        </p:grpSpPr>
        <p:sp>
          <p:nvSpPr>
            <p:cNvPr id="8" name="Freeform: Shape 7">
              <a:extLst>
                <a:ext uri="{FF2B5EF4-FFF2-40B4-BE49-F238E27FC236}">
                  <a16:creationId xmlns:a16="http://schemas.microsoft.com/office/drawing/2014/main" id="{A346E734-DDE1-E082-5677-BAB05BDEAA40}"/>
                </a:ext>
              </a:extLst>
            </p:cNvPr>
            <p:cNvSpPr/>
            <p:nvPr/>
          </p:nvSpPr>
          <p:spPr>
            <a:xfrm>
              <a:off x="0" y="8230"/>
              <a:ext cx="12192000" cy="759635"/>
            </a:xfrm>
            <a:custGeom>
              <a:avLst/>
              <a:gdLst>
                <a:gd name="connsiteX0" fmla="*/ 0 w 12192000"/>
                <a:gd name="connsiteY0" fmla="*/ 0 h 759635"/>
                <a:gd name="connsiteX1" fmla="*/ 12192000 w 12192000"/>
                <a:gd name="connsiteY1" fmla="*/ 0 h 759635"/>
                <a:gd name="connsiteX2" fmla="*/ 12192000 w 12192000"/>
                <a:gd name="connsiteY2" fmla="*/ 248604 h 759635"/>
                <a:gd name="connsiteX3" fmla="*/ 10747809 w 12192000"/>
                <a:gd name="connsiteY3" fmla="*/ 248604 h 759635"/>
                <a:gd name="connsiteX4" fmla="*/ 10524836 w 12192000"/>
                <a:gd name="connsiteY4" fmla="*/ 335954 h 759635"/>
                <a:gd name="connsiteX5" fmla="*/ 10372168 w 12192000"/>
                <a:gd name="connsiteY5" fmla="*/ 634696 h 759635"/>
                <a:gd name="connsiteX6" fmla="*/ 9990341 w 12192000"/>
                <a:gd name="connsiteY6" fmla="*/ 756516 h 759635"/>
                <a:gd name="connsiteX7" fmla="*/ 2201507 w 12192000"/>
                <a:gd name="connsiteY7" fmla="*/ 756516 h 759635"/>
                <a:gd name="connsiteX8" fmla="*/ 1814919 w 12192000"/>
                <a:gd name="connsiteY8" fmla="*/ 620409 h 759635"/>
                <a:gd name="connsiteX9" fmla="*/ 1662247 w 12192000"/>
                <a:gd name="connsiteY9" fmla="*/ 338335 h 759635"/>
                <a:gd name="connsiteX10" fmla="*/ 1444038 w 12192000"/>
                <a:gd name="connsiteY10" fmla="*/ 248604 h 759635"/>
                <a:gd name="connsiteX11" fmla="*/ 0 w 12192000"/>
                <a:gd name="connsiteY11" fmla="*/ 248604 h 75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759635">
                  <a:moveTo>
                    <a:pt x="0" y="0"/>
                  </a:moveTo>
                  <a:lnTo>
                    <a:pt x="12192000" y="0"/>
                  </a:lnTo>
                  <a:lnTo>
                    <a:pt x="12192000" y="248604"/>
                  </a:lnTo>
                  <a:lnTo>
                    <a:pt x="10747809" y="248604"/>
                  </a:lnTo>
                  <a:cubicBezTo>
                    <a:pt x="10653116" y="248604"/>
                    <a:pt x="10562652" y="281469"/>
                    <a:pt x="10524836" y="335954"/>
                  </a:cubicBezTo>
                  <a:cubicBezTo>
                    <a:pt x="10469184" y="434741"/>
                    <a:pt x="10424645" y="535909"/>
                    <a:pt x="10372168" y="634696"/>
                  </a:cubicBezTo>
                  <a:cubicBezTo>
                    <a:pt x="10311831" y="721679"/>
                    <a:pt x="10220184" y="773185"/>
                    <a:pt x="9990341" y="756516"/>
                  </a:cubicBezTo>
                  <a:lnTo>
                    <a:pt x="2201507" y="756516"/>
                  </a:lnTo>
                  <a:cubicBezTo>
                    <a:pt x="2050244" y="756516"/>
                    <a:pt x="1899145" y="769305"/>
                    <a:pt x="1814919" y="620409"/>
                  </a:cubicBezTo>
                  <a:cubicBezTo>
                    <a:pt x="1760854" y="519241"/>
                    <a:pt x="1725837" y="429978"/>
                    <a:pt x="1662247" y="338335"/>
                  </a:cubicBezTo>
                  <a:cubicBezTo>
                    <a:pt x="1624431" y="283850"/>
                    <a:pt x="1538731" y="248604"/>
                    <a:pt x="1444038" y="248604"/>
                  </a:cubicBezTo>
                  <a:lnTo>
                    <a:pt x="0" y="248604"/>
                  </a:lnTo>
                  <a:close/>
                </a:path>
              </a:pathLst>
            </a:custGeom>
            <a:gradFill flip="none" rotWithShape="1">
              <a:gsLst>
                <a:gs pos="0">
                  <a:schemeClr val="accent1">
                    <a:lumMod val="5000"/>
                    <a:lumOff val="95000"/>
                    <a:alpha val="0"/>
                  </a:schemeClr>
                </a:gs>
                <a:gs pos="15000">
                  <a:schemeClr val="bg1">
                    <a:alpha val="60000"/>
                  </a:schemeClr>
                </a:gs>
                <a:gs pos="85000">
                  <a:schemeClr val="bg1">
                    <a:alpha val="60000"/>
                  </a:schemeClr>
                </a:gs>
                <a:gs pos="100000">
                  <a:schemeClr val="bg1">
                    <a:alpha val="0"/>
                  </a:schemeClr>
                </a:gs>
              </a:gsLst>
              <a:lin ang="0" scaled="1"/>
              <a:tileRect/>
            </a:gradFill>
            <a:ln w="6347" cap="flat">
              <a:noFill/>
              <a:prstDash val="solid"/>
              <a:miter/>
            </a:ln>
            <a:effectLst>
              <a:outerShdw blurRad="292100" dist="38100" dir="5400000" algn="t" rotWithShape="0">
                <a:schemeClr val="tx2">
                  <a:alpha val="20000"/>
                </a:scheme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sp>
          <p:nvSpPr>
            <p:cNvPr id="9" name="Freeform: Shape 8">
              <a:extLst>
                <a:ext uri="{FF2B5EF4-FFF2-40B4-BE49-F238E27FC236}">
                  <a16:creationId xmlns:a16="http://schemas.microsoft.com/office/drawing/2014/main" id="{1D8DCC51-2423-72B9-41CE-C50576154F89}"/>
                </a:ext>
              </a:extLst>
            </p:cNvPr>
            <p:cNvSpPr/>
            <p:nvPr/>
          </p:nvSpPr>
          <p:spPr>
            <a:xfrm>
              <a:off x="1495425" y="2742"/>
              <a:ext cx="9201150" cy="762002"/>
            </a:xfrm>
            <a:custGeom>
              <a:avLst/>
              <a:gdLst>
                <a:gd name="connsiteX0" fmla="*/ 0 w 9184094"/>
                <a:gd name="connsiteY0" fmla="*/ 0 h 762002"/>
                <a:gd name="connsiteX1" fmla="*/ 2305050 w 9184094"/>
                <a:gd name="connsiteY1" fmla="*/ 0 h 762002"/>
                <a:gd name="connsiteX2" fmla="*/ 6879044 w 9184094"/>
                <a:gd name="connsiteY2" fmla="*/ 0 h 762002"/>
                <a:gd name="connsiteX3" fmla="*/ 9184094 w 9184094"/>
                <a:gd name="connsiteY3" fmla="*/ 0 h 762002"/>
                <a:gd name="connsiteX4" fmla="*/ 8870548 w 9184094"/>
                <a:gd name="connsiteY4" fmla="*/ 617712 h 762002"/>
                <a:gd name="connsiteX5" fmla="*/ 8613799 w 9184094"/>
                <a:gd name="connsiteY5" fmla="*/ 762002 h 762002"/>
                <a:gd name="connsiteX6" fmla="*/ 8613744 w 9184094"/>
                <a:gd name="connsiteY6" fmla="*/ 762002 h 762002"/>
                <a:gd name="connsiteX7" fmla="*/ 6308749 w 9184094"/>
                <a:gd name="connsiteY7" fmla="*/ 762002 h 762002"/>
                <a:gd name="connsiteX8" fmla="*/ 6308694 w 9184094"/>
                <a:gd name="connsiteY8" fmla="*/ 762002 h 762002"/>
                <a:gd name="connsiteX9" fmla="*/ 2875345 w 9184094"/>
                <a:gd name="connsiteY9" fmla="*/ 762002 h 762002"/>
                <a:gd name="connsiteX10" fmla="*/ 570295 w 9184094"/>
                <a:gd name="connsiteY10" fmla="*/ 762002 h 762002"/>
                <a:gd name="connsiteX11" fmla="*/ 313547 w 9184094"/>
                <a:gd name="connsiteY11" fmla="*/ 617712 h 76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84094" h="762002">
                  <a:moveTo>
                    <a:pt x="0" y="0"/>
                  </a:moveTo>
                  <a:lnTo>
                    <a:pt x="2305050" y="0"/>
                  </a:lnTo>
                  <a:lnTo>
                    <a:pt x="6879044" y="0"/>
                  </a:lnTo>
                  <a:lnTo>
                    <a:pt x="9184094" y="0"/>
                  </a:lnTo>
                  <a:lnTo>
                    <a:pt x="8870548" y="617712"/>
                  </a:lnTo>
                  <a:cubicBezTo>
                    <a:pt x="8826039" y="705325"/>
                    <a:pt x="8725242" y="762002"/>
                    <a:pt x="8613799" y="762002"/>
                  </a:cubicBezTo>
                  <a:lnTo>
                    <a:pt x="8613744" y="762002"/>
                  </a:lnTo>
                  <a:lnTo>
                    <a:pt x="6308749" y="762002"/>
                  </a:lnTo>
                  <a:lnTo>
                    <a:pt x="6308694" y="762002"/>
                  </a:lnTo>
                  <a:lnTo>
                    <a:pt x="2875345" y="762002"/>
                  </a:lnTo>
                  <a:lnTo>
                    <a:pt x="570295" y="762002"/>
                  </a:lnTo>
                  <a:cubicBezTo>
                    <a:pt x="458853" y="762002"/>
                    <a:pt x="357999" y="705325"/>
                    <a:pt x="313547" y="617712"/>
                  </a:cubicBezTo>
                  <a:close/>
                </a:path>
              </a:pathLst>
            </a:custGeom>
            <a:noFill/>
            <a:ln w="6347" cap="flat">
              <a:gradFill flip="none" rotWithShape="1">
                <a:gsLst>
                  <a:gs pos="46000">
                    <a:schemeClr val="accent1">
                      <a:alpha val="0"/>
                    </a:schemeClr>
                  </a:gs>
                  <a:gs pos="100000">
                    <a:schemeClr val="accent1"/>
                  </a:gs>
                </a:gsLst>
                <a:lin ang="5400000" scaled="1"/>
                <a:tileRect/>
              </a:gra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grpSp>
      <p:sp>
        <p:nvSpPr>
          <p:cNvPr id="2" name="Title 1">
            <a:extLst>
              <a:ext uri="{FF2B5EF4-FFF2-40B4-BE49-F238E27FC236}">
                <a16:creationId xmlns:a16="http://schemas.microsoft.com/office/drawing/2014/main" id="{D0AAD849-7CFE-4AF7-A7C5-6BBD50C88C1A}"/>
              </a:ext>
            </a:extLst>
          </p:cNvPr>
          <p:cNvSpPr>
            <a:spLocks noGrp="1"/>
          </p:cNvSpPr>
          <p:nvPr userDrawn="1">
            <p:ph type="title"/>
          </p:nvPr>
        </p:nvSpPr>
        <p:spPr>
          <a:xfrm>
            <a:off x="2110012" y="246888"/>
            <a:ext cx="7975022" cy="430887"/>
          </a:xfrm>
        </p:spPr>
        <p:txBody>
          <a:bodyPr/>
          <a:lstStyle>
            <a:lvl1pPr algn="ctr">
              <a:defRPr sz="2800"/>
            </a:lvl1pPr>
          </a:lstStyle>
          <a:p>
            <a:r>
              <a:rPr lang="en-US"/>
              <a:t>Click to edit Master title style</a:t>
            </a:r>
          </a:p>
        </p:txBody>
      </p:sp>
      <p:sp>
        <p:nvSpPr>
          <p:cNvPr id="6" name="Rectangle 5">
            <a:extLst>
              <a:ext uri="{FF2B5EF4-FFF2-40B4-BE49-F238E27FC236}">
                <a16:creationId xmlns:a16="http://schemas.microsoft.com/office/drawing/2014/main" id="{6F9E7E4A-242D-3D00-8311-ED03C53E04D3}"/>
              </a:ext>
            </a:extLst>
          </p:cNvPr>
          <p:cNvSpPr>
            <a:spLocks/>
          </p:cNvSpPr>
          <p:nvPr userDrawn="1"/>
        </p:nvSpPr>
        <p:spPr bwMode="auto">
          <a:xfrm>
            <a:off x="386514" y="6435725"/>
            <a:ext cx="1823286" cy="311150"/>
          </a:xfrm>
          <a:prstGeom prst="rect">
            <a:avLst/>
          </a:prstGeom>
          <a:solidFill>
            <a:srgbClr val="FCFCF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10" name="TextBox 9">
            <a:extLst>
              <a:ext uri="{FF2B5EF4-FFF2-40B4-BE49-F238E27FC236}">
                <a16:creationId xmlns:a16="http://schemas.microsoft.com/office/drawing/2014/main" id="{77C2B9FC-C6B4-17CF-8242-A81E2F4D99A5}"/>
              </a:ext>
            </a:extLst>
          </p:cNvPr>
          <p:cNvSpPr txBox="1"/>
          <p:nvPr userDrawn="1"/>
        </p:nvSpPr>
        <p:spPr>
          <a:xfrm>
            <a:off x="588263" y="6510048"/>
            <a:ext cx="2011680" cy="153888"/>
          </a:xfrm>
          <a:prstGeom prst="rect">
            <a:avLst/>
          </a:prstGeom>
          <a:noFill/>
        </p:spPr>
        <p:txBody>
          <a:bodyPr wrap="square" lIns="0" tIns="0" rIns="0" bIns="0">
            <a:spAutoFit/>
          </a:bodyPr>
          <a:lstStyle/>
          <a:p>
            <a:r>
              <a:rPr lang="en-US" sz="1000">
                <a:solidFill>
                  <a:schemeClr val="tx1"/>
                </a:solidFill>
                <a:effectLst/>
                <a:latin typeface="+mn-lt"/>
                <a:ea typeface="Aptos" panose="020B0004020202020204" pitchFamily="34" charset="0"/>
                <a:cs typeface="Aptos" panose="020B0004020202020204" pitchFamily="34" charset="0"/>
              </a:rPr>
              <a:t>Microsoft Confidential</a:t>
            </a:r>
            <a:endParaRPr lang="en-US" sz="1000">
              <a:solidFill>
                <a:schemeClr val="tx1"/>
              </a:solidFill>
              <a:latin typeface="+mn-lt"/>
            </a:endParaRPr>
          </a:p>
        </p:txBody>
      </p:sp>
    </p:spTree>
    <p:extLst>
      <p:ext uri="{BB962C8B-B14F-4D97-AF65-F5344CB8AC3E}">
        <p14:creationId xmlns:p14="http://schemas.microsoft.com/office/powerpoint/2010/main" val="281337825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enter title_Three Column Bullet tex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E5120F4-3FB8-28EA-7262-C454F4B3755E}"/>
              </a:ext>
              <a:ext uri="{C183D7F6-B498-43B3-948B-1728B52AA6E4}">
                <adec:decorative xmlns:adec="http://schemas.microsoft.com/office/drawing/2017/decorative" val="1"/>
              </a:ext>
            </a:extLst>
          </p:cNvPr>
          <p:cNvPicPr>
            <a:picLocks noChangeAspect="1"/>
          </p:cNvPicPr>
          <p:nvPr userDrawn="1"/>
        </p:nvPicPr>
        <p:blipFill>
          <a:blip r:embed="rId3" cstate="screen">
            <a:alphaModFix amt="40000"/>
            <a:extLst>
              <a:ext uri="{28A0092B-C50C-407E-A947-70E740481C1C}">
                <a14:useLocalDpi xmlns:a14="http://schemas.microsoft.com/office/drawing/2010/main"/>
              </a:ext>
            </a:extLst>
          </a:blip>
          <a:stretch>
            <a:fillRect/>
          </a:stretch>
        </p:blipFill>
        <p:spPr>
          <a:xfrm>
            <a:off x="0" y="-3049"/>
            <a:ext cx="12192000" cy="6864098"/>
          </a:xfrm>
          <a:prstGeom prst="rect">
            <a:avLst/>
          </a:prstGeom>
        </p:spPr>
      </p:pic>
      <p:grpSp>
        <p:nvGrpSpPr>
          <p:cNvPr id="13" name="Group 12">
            <a:extLst>
              <a:ext uri="{FF2B5EF4-FFF2-40B4-BE49-F238E27FC236}">
                <a16:creationId xmlns:a16="http://schemas.microsoft.com/office/drawing/2014/main" id="{C65DCE11-5CCE-199F-321A-268FF8BA9366}"/>
              </a:ext>
              <a:ext uri="{C183D7F6-B498-43B3-948B-1728B52AA6E4}">
                <adec:decorative xmlns:adec="http://schemas.microsoft.com/office/drawing/2017/decorative" val="1"/>
              </a:ext>
            </a:extLst>
          </p:cNvPr>
          <p:cNvGrpSpPr/>
          <p:nvPr userDrawn="1"/>
        </p:nvGrpSpPr>
        <p:grpSpPr>
          <a:xfrm>
            <a:off x="0" y="2742"/>
            <a:ext cx="12192000" cy="765123"/>
            <a:chOff x="0" y="2742"/>
            <a:chExt cx="12192000" cy="765123"/>
          </a:xfrm>
        </p:grpSpPr>
        <p:sp>
          <p:nvSpPr>
            <p:cNvPr id="14" name="Freeform: Shape 13">
              <a:extLst>
                <a:ext uri="{FF2B5EF4-FFF2-40B4-BE49-F238E27FC236}">
                  <a16:creationId xmlns:a16="http://schemas.microsoft.com/office/drawing/2014/main" id="{6EFA8BC6-93D5-77A7-0B48-16C3B6AB0542}"/>
                </a:ext>
              </a:extLst>
            </p:cNvPr>
            <p:cNvSpPr/>
            <p:nvPr/>
          </p:nvSpPr>
          <p:spPr>
            <a:xfrm>
              <a:off x="0" y="8230"/>
              <a:ext cx="12192000" cy="759635"/>
            </a:xfrm>
            <a:custGeom>
              <a:avLst/>
              <a:gdLst>
                <a:gd name="connsiteX0" fmla="*/ 0 w 12192000"/>
                <a:gd name="connsiteY0" fmla="*/ 0 h 759635"/>
                <a:gd name="connsiteX1" fmla="*/ 12192000 w 12192000"/>
                <a:gd name="connsiteY1" fmla="*/ 0 h 759635"/>
                <a:gd name="connsiteX2" fmla="*/ 12192000 w 12192000"/>
                <a:gd name="connsiteY2" fmla="*/ 248604 h 759635"/>
                <a:gd name="connsiteX3" fmla="*/ 10747809 w 12192000"/>
                <a:gd name="connsiteY3" fmla="*/ 248604 h 759635"/>
                <a:gd name="connsiteX4" fmla="*/ 10524836 w 12192000"/>
                <a:gd name="connsiteY4" fmla="*/ 335954 h 759635"/>
                <a:gd name="connsiteX5" fmla="*/ 10372168 w 12192000"/>
                <a:gd name="connsiteY5" fmla="*/ 634696 h 759635"/>
                <a:gd name="connsiteX6" fmla="*/ 9990341 w 12192000"/>
                <a:gd name="connsiteY6" fmla="*/ 756516 h 759635"/>
                <a:gd name="connsiteX7" fmla="*/ 2201507 w 12192000"/>
                <a:gd name="connsiteY7" fmla="*/ 756516 h 759635"/>
                <a:gd name="connsiteX8" fmla="*/ 1814919 w 12192000"/>
                <a:gd name="connsiteY8" fmla="*/ 620409 h 759635"/>
                <a:gd name="connsiteX9" fmla="*/ 1662247 w 12192000"/>
                <a:gd name="connsiteY9" fmla="*/ 338335 h 759635"/>
                <a:gd name="connsiteX10" fmla="*/ 1444038 w 12192000"/>
                <a:gd name="connsiteY10" fmla="*/ 248604 h 759635"/>
                <a:gd name="connsiteX11" fmla="*/ 0 w 12192000"/>
                <a:gd name="connsiteY11" fmla="*/ 248604 h 75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759635">
                  <a:moveTo>
                    <a:pt x="0" y="0"/>
                  </a:moveTo>
                  <a:lnTo>
                    <a:pt x="12192000" y="0"/>
                  </a:lnTo>
                  <a:lnTo>
                    <a:pt x="12192000" y="248604"/>
                  </a:lnTo>
                  <a:lnTo>
                    <a:pt x="10747809" y="248604"/>
                  </a:lnTo>
                  <a:cubicBezTo>
                    <a:pt x="10653116" y="248604"/>
                    <a:pt x="10562652" y="281469"/>
                    <a:pt x="10524836" y="335954"/>
                  </a:cubicBezTo>
                  <a:cubicBezTo>
                    <a:pt x="10469184" y="434741"/>
                    <a:pt x="10424645" y="535909"/>
                    <a:pt x="10372168" y="634696"/>
                  </a:cubicBezTo>
                  <a:cubicBezTo>
                    <a:pt x="10311831" y="721679"/>
                    <a:pt x="10220184" y="773185"/>
                    <a:pt x="9990341" y="756516"/>
                  </a:cubicBezTo>
                  <a:lnTo>
                    <a:pt x="2201507" y="756516"/>
                  </a:lnTo>
                  <a:cubicBezTo>
                    <a:pt x="2050244" y="756516"/>
                    <a:pt x="1899145" y="769305"/>
                    <a:pt x="1814919" y="620409"/>
                  </a:cubicBezTo>
                  <a:cubicBezTo>
                    <a:pt x="1760854" y="519241"/>
                    <a:pt x="1725837" y="429978"/>
                    <a:pt x="1662247" y="338335"/>
                  </a:cubicBezTo>
                  <a:cubicBezTo>
                    <a:pt x="1624431" y="283850"/>
                    <a:pt x="1538731" y="248604"/>
                    <a:pt x="1444038" y="248604"/>
                  </a:cubicBezTo>
                  <a:lnTo>
                    <a:pt x="0" y="248604"/>
                  </a:lnTo>
                  <a:close/>
                </a:path>
              </a:pathLst>
            </a:custGeom>
            <a:gradFill flip="none" rotWithShape="1">
              <a:gsLst>
                <a:gs pos="0">
                  <a:schemeClr val="accent1">
                    <a:lumMod val="5000"/>
                    <a:lumOff val="95000"/>
                    <a:alpha val="0"/>
                  </a:schemeClr>
                </a:gs>
                <a:gs pos="15000">
                  <a:schemeClr val="bg1">
                    <a:alpha val="60000"/>
                  </a:schemeClr>
                </a:gs>
                <a:gs pos="85000">
                  <a:schemeClr val="bg1">
                    <a:alpha val="60000"/>
                  </a:schemeClr>
                </a:gs>
                <a:gs pos="100000">
                  <a:schemeClr val="bg1">
                    <a:alpha val="0"/>
                  </a:schemeClr>
                </a:gs>
              </a:gsLst>
              <a:lin ang="0" scaled="1"/>
              <a:tileRect/>
            </a:gradFill>
            <a:ln w="6347" cap="flat">
              <a:noFill/>
              <a:prstDash val="solid"/>
              <a:miter/>
            </a:ln>
            <a:effectLst>
              <a:outerShdw blurRad="292100" dist="38100" dir="5400000" algn="t" rotWithShape="0">
                <a:schemeClr val="tx2">
                  <a:alpha val="20000"/>
                </a:scheme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sp>
          <p:nvSpPr>
            <p:cNvPr id="15" name="Freeform: Shape 14">
              <a:extLst>
                <a:ext uri="{FF2B5EF4-FFF2-40B4-BE49-F238E27FC236}">
                  <a16:creationId xmlns:a16="http://schemas.microsoft.com/office/drawing/2014/main" id="{ABC7C1E4-28A8-09D0-B717-6B62573E1FFD}"/>
                </a:ext>
              </a:extLst>
            </p:cNvPr>
            <p:cNvSpPr/>
            <p:nvPr/>
          </p:nvSpPr>
          <p:spPr>
            <a:xfrm>
              <a:off x="1495425" y="2742"/>
              <a:ext cx="9201150" cy="762002"/>
            </a:xfrm>
            <a:custGeom>
              <a:avLst/>
              <a:gdLst>
                <a:gd name="connsiteX0" fmla="*/ 0 w 9184094"/>
                <a:gd name="connsiteY0" fmla="*/ 0 h 762002"/>
                <a:gd name="connsiteX1" fmla="*/ 2305050 w 9184094"/>
                <a:gd name="connsiteY1" fmla="*/ 0 h 762002"/>
                <a:gd name="connsiteX2" fmla="*/ 6879044 w 9184094"/>
                <a:gd name="connsiteY2" fmla="*/ 0 h 762002"/>
                <a:gd name="connsiteX3" fmla="*/ 9184094 w 9184094"/>
                <a:gd name="connsiteY3" fmla="*/ 0 h 762002"/>
                <a:gd name="connsiteX4" fmla="*/ 8870548 w 9184094"/>
                <a:gd name="connsiteY4" fmla="*/ 617712 h 762002"/>
                <a:gd name="connsiteX5" fmla="*/ 8613799 w 9184094"/>
                <a:gd name="connsiteY5" fmla="*/ 762002 h 762002"/>
                <a:gd name="connsiteX6" fmla="*/ 8613744 w 9184094"/>
                <a:gd name="connsiteY6" fmla="*/ 762002 h 762002"/>
                <a:gd name="connsiteX7" fmla="*/ 6308749 w 9184094"/>
                <a:gd name="connsiteY7" fmla="*/ 762002 h 762002"/>
                <a:gd name="connsiteX8" fmla="*/ 6308694 w 9184094"/>
                <a:gd name="connsiteY8" fmla="*/ 762002 h 762002"/>
                <a:gd name="connsiteX9" fmla="*/ 2875345 w 9184094"/>
                <a:gd name="connsiteY9" fmla="*/ 762002 h 762002"/>
                <a:gd name="connsiteX10" fmla="*/ 570295 w 9184094"/>
                <a:gd name="connsiteY10" fmla="*/ 762002 h 762002"/>
                <a:gd name="connsiteX11" fmla="*/ 313547 w 9184094"/>
                <a:gd name="connsiteY11" fmla="*/ 617712 h 76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84094" h="762002">
                  <a:moveTo>
                    <a:pt x="0" y="0"/>
                  </a:moveTo>
                  <a:lnTo>
                    <a:pt x="2305050" y="0"/>
                  </a:lnTo>
                  <a:lnTo>
                    <a:pt x="6879044" y="0"/>
                  </a:lnTo>
                  <a:lnTo>
                    <a:pt x="9184094" y="0"/>
                  </a:lnTo>
                  <a:lnTo>
                    <a:pt x="8870548" y="617712"/>
                  </a:lnTo>
                  <a:cubicBezTo>
                    <a:pt x="8826039" y="705325"/>
                    <a:pt x="8725242" y="762002"/>
                    <a:pt x="8613799" y="762002"/>
                  </a:cubicBezTo>
                  <a:lnTo>
                    <a:pt x="8613744" y="762002"/>
                  </a:lnTo>
                  <a:lnTo>
                    <a:pt x="6308749" y="762002"/>
                  </a:lnTo>
                  <a:lnTo>
                    <a:pt x="6308694" y="762002"/>
                  </a:lnTo>
                  <a:lnTo>
                    <a:pt x="2875345" y="762002"/>
                  </a:lnTo>
                  <a:lnTo>
                    <a:pt x="570295" y="762002"/>
                  </a:lnTo>
                  <a:cubicBezTo>
                    <a:pt x="458853" y="762002"/>
                    <a:pt x="357999" y="705325"/>
                    <a:pt x="313547" y="617712"/>
                  </a:cubicBezTo>
                  <a:close/>
                </a:path>
              </a:pathLst>
            </a:custGeom>
            <a:noFill/>
            <a:ln w="6347" cap="flat">
              <a:gradFill flip="none" rotWithShape="1">
                <a:gsLst>
                  <a:gs pos="46000">
                    <a:schemeClr val="accent1">
                      <a:alpha val="0"/>
                    </a:schemeClr>
                  </a:gs>
                  <a:gs pos="100000">
                    <a:schemeClr val="accent1"/>
                  </a:gs>
                </a:gsLst>
                <a:lin ang="5400000" scaled="1"/>
                <a:tileRect/>
              </a:gra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grpSp>
      <p:sp>
        <p:nvSpPr>
          <p:cNvPr id="5" name="Rectangle: Rounded Corners 4">
            <a:extLst>
              <a:ext uri="{FF2B5EF4-FFF2-40B4-BE49-F238E27FC236}">
                <a16:creationId xmlns:a16="http://schemas.microsoft.com/office/drawing/2014/main" id="{AB2C1DA5-900A-503B-0D5E-780BF9247648}"/>
              </a:ext>
              <a:ext uri="{C183D7F6-B498-43B3-948B-1728B52AA6E4}">
                <adec:decorative xmlns:adec="http://schemas.microsoft.com/office/drawing/2017/decorative" val="1"/>
              </a:ext>
            </a:extLst>
          </p:cNvPr>
          <p:cNvSpPr>
            <a:spLocks/>
          </p:cNvSpPr>
          <p:nvPr userDrawn="1"/>
        </p:nvSpPr>
        <p:spPr bwMode="auto">
          <a:xfrm>
            <a:off x="588263" y="1331736"/>
            <a:ext cx="3518181" cy="4822520"/>
          </a:xfrm>
          <a:prstGeom prst="roundRect">
            <a:avLst>
              <a:gd name="adj" fmla="val 5985"/>
            </a:avLst>
          </a:prstGeom>
          <a:gradFill flip="none" rotWithShape="1">
            <a:gsLst>
              <a:gs pos="15000">
                <a:schemeClr val="bg1">
                  <a:alpha val="63000"/>
                </a:schemeClr>
              </a:gs>
              <a:gs pos="74000">
                <a:schemeClr val="bg1">
                  <a:alpha val="95000"/>
                </a:schemeClr>
              </a:gs>
            </a:gsLst>
            <a:lin ang="10800000" scaled="0"/>
            <a:tileRect/>
          </a:gradFill>
          <a:ln>
            <a:noFill/>
            <a:headEnd type="none" w="med" len="med"/>
            <a:tailEnd type="none" w="med" len="med"/>
          </a:ln>
          <a:effectLst>
            <a:outerShdw blurRad="254000" dist="38100" dir="5400000" algn="t" rotWithShape="0">
              <a:prstClr val="black">
                <a:alpha val="1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err="1">
              <a:solidFill>
                <a:srgbClr val="FFFFFF"/>
              </a:solidFill>
              <a:latin typeface="Segoe UI"/>
              <a:cs typeface="Segoe UI" pitchFamily="34" charset="0"/>
            </a:endParaRPr>
          </a:p>
        </p:txBody>
      </p:sp>
      <p:sp>
        <p:nvSpPr>
          <p:cNvPr id="7" name="Rectangle: Rounded Corners 6">
            <a:extLst>
              <a:ext uri="{FF2B5EF4-FFF2-40B4-BE49-F238E27FC236}">
                <a16:creationId xmlns:a16="http://schemas.microsoft.com/office/drawing/2014/main" id="{2B12075F-7492-5120-53BE-CB54D0DEB405}"/>
              </a:ext>
              <a:ext uri="{C183D7F6-B498-43B3-948B-1728B52AA6E4}">
                <adec:decorative xmlns:adec="http://schemas.microsoft.com/office/drawing/2017/decorative" val="1"/>
              </a:ext>
            </a:extLst>
          </p:cNvPr>
          <p:cNvSpPr>
            <a:spLocks/>
          </p:cNvSpPr>
          <p:nvPr userDrawn="1"/>
        </p:nvSpPr>
        <p:spPr bwMode="auto">
          <a:xfrm>
            <a:off x="4338432" y="1331736"/>
            <a:ext cx="3518181" cy="4822520"/>
          </a:xfrm>
          <a:prstGeom prst="roundRect">
            <a:avLst>
              <a:gd name="adj" fmla="val 5985"/>
            </a:avLst>
          </a:prstGeom>
          <a:gradFill flip="none" rotWithShape="1">
            <a:gsLst>
              <a:gs pos="15000">
                <a:schemeClr val="bg1">
                  <a:alpha val="63000"/>
                </a:schemeClr>
              </a:gs>
              <a:gs pos="74000">
                <a:schemeClr val="bg1">
                  <a:alpha val="95000"/>
                </a:schemeClr>
              </a:gs>
            </a:gsLst>
            <a:lin ang="10800000" scaled="0"/>
            <a:tileRect/>
          </a:gradFill>
          <a:ln>
            <a:noFill/>
            <a:headEnd type="none" w="med" len="med"/>
            <a:tailEnd type="none" w="med" len="med"/>
          </a:ln>
          <a:effectLst>
            <a:outerShdw blurRad="254000" dist="38100" dir="5400000" algn="t" rotWithShape="0">
              <a:prstClr val="black">
                <a:alpha val="1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err="1">
              <a:solidFill>
                <a:srgbClr val="FFFFFF"/>
              </a:solidFill>
              <a:latin typeface="Segoe UI"/>
              <a:cs typeface="Segoe UI" pitchFamily="34" charset="0"/>
            </a:endParaRPr>
          </a:p>
        </p:txBody>
      </p:sp>
      <p:sp>
        <p:nvSpPr>
          <p:cNvPr id="3" name="Rectangle: Rounded Corners 2">
            <a:extLst>
              <a:ext uri="{FF2B5EF4-FFF2-40B4-BE49-F238E27FC236}">
                <a16:creationId xmlns:a16="http://schemas.microsoft.com/office/drawing/2014/main" id="{A890D053-B23F-5CC1-F246-BB16CEF3F6BA}"/>
              </a:ext>
              <a:ext uri="{C183D7F6-B498-43B3-948B-1728B52AA6E4}">
                <adec:decorative xmlns:adec="http://schemas.microsoft.com/office/drawing/2017/decorative" val="1"/>
              </a:ext>
            </a:extLst>
          </p:cNvPr>
          <p:cNvSpPr>
            <a:spLocks/>
          </p:cNvSpPr>
          <p:nvPr userDrawn="1"/>
        </p:nvSpPr>
        <p:spPr bwMode="auto">
          <a:xfrm>
            <a:off x="8088602" y="1331736"/>
            <a:ext cx="3518181" cy="4822520"/>
          </a:xfrm>
          <a:prstGeom prst="roundRect">
            <a:avLst>
              <a:gd name="adj" fmla="val 5985"/>
            </a:avLst>
          </a:prstGeom>
          <a:gradFill flip="none" rotWithShape="1">
            <a:gsLst>
              <a:gs pos="15000">
                <a:schemeClr val="bg1">
                  <a:alpha val="63000"/>
                </a:schemeClr>
              </a:gs>
              <a:gs pos="74000">
                <a:schemeClr val="bg1">
                  <a:alpha val="95000"/>
                </a:schemeClr>
              </a:gs>
            </a:gsLst>
            <a:lin ang="10800000" scaled="0"/>
            <a:tileRect/>
          </a:gradFill>
          <a:ln>
            <a:noFill/>
            <a:headEnd type="none" w="med" len="med"/>
            <a:tailEnd type="none" w="med" len="med"/>
          </a:ln>
          <a:effectLst>
            <a:outerShdw blurRad="254000" dist="38100" dir="5400000" algn="t" rotWithShape="0">
              <a:prstClr val="black">
                <a:alpha val="1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err="1">
              <a:solidFill>
                <a:srgbClr val="FFFFFF"/>
              </a:solidFill>
              <a:latin typeface="Segoe UI"/>
              <a:cs typeface="Segoe UI" pitchFamily="34" charset="0"/>
            </a:endParaRPr>
          </a:p>
        </p:txBody>
      </p:sp>
      <p:sp>
        <p:nvSpPr>
          <p:cNvPr id="4" name="Text Placeholder 3"/>
          <p:cNvSpPr>
            <a:spLocks noGrp="1"/>
          </p:cNvSpPr>
          <p:nvPr>
            <p:ph type="body" sz="quarter" idx="10" hasCustomPrompt="1"/>
          </p:nvPr>
        </p:nvSpPr>
        <p:spPr>
          <a:xfrm>
            <a:off x="803014" y="1564481"/>
            <a:ext cx="3088678" cy="2797135"/>
          </a:xfrm>
        </p:spPr>
        <p:txBody>
          <a:bodyPr vert="horz" wrap="square" lIns="0" tIns="0" rIns="0" bIns="0" rtlCol="0">
            <a:noAutofit/>
          </a:bodyPr>
          <a:lstStyle>
            <a:lvl1pPr>
              <a:spcAft>
                <a:spcPts val="600"/>
              </a:spcAft>
              <a:defRPr lang="en-US" dirty="0"/>
            </a:lvl1pPr>
            <a:lvl2pPr>
              <a:spcBef>
                <a:spcPts val="0"/>
              </a:spcBef>
              <a:spcAft>
                <a:spcPts val="600"/>
              </a:spcAft>
              <a:defRPr lang="en-US" dirty="0"/>
            </a:lvl2pPr>
            <a:lvl3pPr>
              <a:spcBef>
                <a:spcPts val="0"/>
              </a:spcBef>
              <a:defRPr lang="en-US" dirty="0"/>
            </a:lvl3pPr>
          </a:lstStyle>
          <a:p>
            <a:pPr lvl="0"/>
            <a:r>
              <a:rPr lang="en-US"/>
              <a:t>Edit Master text styles</a:t>
            </a:r>
          </a:p>
          <a:p>
            <a:pPr lvl="1"/>
            <a:r>
              <a:rPr lang="en-US"/>
              <a:t>Second level</a:t>
            </a:r>
          </a:p>
          <a:p>
            <a:pPr lvl="2"/>
            <a:r>
              <a:rPr lang="en-US"/>
              <a:t>Third level</a:t>
            </a:r>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hasCustomPrompt="1"/>
          </p:nvPr>
        </p:nvSpPr>
        <p:spPr>
          <a:xfrm>
            <a:off x="4552186" y="1564481"/>
            <a:ext cx="3090672" cy="2869599"/>
          </a:xfrm>
        </p:spPr>
        <p:txBody>
          <a:bodyPr vert="horz" wrap="square" lIns="0" tIns="0" rIns="0" bIns="0" rtlCol="0">
            <a:noAutofit/>
          </a:bodyPr>
          <a:lstStyle>
            <a:lvl1pPr>
              <a:defRPr lang="en-US" dirty="0"/>
            </a:lvl1pPr>
            <a:lvl2pPr>
              <a:defRPr lang="en-US" dirty="0"/>
            </a:lvl2pPr>
            <a:lvl3pPr>
              <a:defRPr lang="en-US" dirty="0"/>
            </a:lvl3pPr>
          </a:lstStyle>
          <a:p>
            <a:pPr lvl="0">
              <a:spcAft>
                <a:spcPts val="600"/>
              </a:spcAft>
            </a:pPr>
            <a:r>
              <a:rPr lang="en-US"/>
              <a:t>Edit Master text styles</a:t>
            </a:r>
          </a:p>
          <a:p>
            <a:pPr lvl="1">
              <a:spcBef>
                <a:spcPts val="0"/>
              </a:spcBef>
              <a:spcAft>
                <a:spcPts val="600"/>
              </a:spcAft>
            </a:pPr>
            <a:r>
              <a:rPr lang="en-US"/>
              <a:t>Second level</a:t>
            </a:r>
          </a:p>
          <a:p>
            <a:pPr lvl="2">
              <a:spcBef>
                <a:spcPts val="0"/>
              </a:spcBef>
            </a:pPr>
            <a:r>
              <a:rPr lang="en-US"/>
              <a:t>Third level</a:t>
            </a:r>
          </a:p>
        </p:txBody>
      </p:sp>
      <p:sp>
        <p:nvSpPr>
          <p:cNvPr id="10" name="Text Placeholder 3">
            <a:extLst>
              <a:ext uri="{FF2B5EF4-FFF2-40B4-BE49-F238E27FC236}">
                <a16:creationId xmlns:a16="http://schemas.microsoft.com/office/drawing/2014/main" id="{22A38747-AA25-EA51-94DE-5B1CC86D7FD7}"/>
              </a:ext>
            </a:extLst>
          </p:cNvPr>
          <p:cNvSpPr>
            <a:spLocks noGrp="1"/>
          </p:cNvSpPr>
          <p:nvPr>
            <p:ph type="body" sz="quarter" idx="12" hasCustomPrompt="1"/>
          </p:nvPr>
        </p:nvSpPr>
        <p:spPr>
          <a:xfrm>
            <a:off x="8302356" y="1564481"/>
            <a:ext cx="3090672" cy="2869599"/>
          </a:xfrm>
        </p:spPr>
        <p:txBody>
          <a:bodyPr vert="horz" wrap="square" lIns="0" tIns="0" rIns="0" bIns="0" rtlCol="0">
            <a:noAutofit/>
          </a:bodyPr>
          <a:lstStyle>
            <a:lvl1pPr>
              <a:defRPr lang="en-US" dirty="0"/>
            </a:lvl1pPr>
            <a:lvl2pPr>
              <a:defRPr lang="en-US" dirty="0"/>
            </a:lvl2pPr>
            <a:lvl3pPr>
              <a:defRPr lang="en-US" dirty="0"/>
            </a:lvl3pPr>
          </a:lstStyle>
          <a:p>
            <a:pPr lvl="0">
              <a:spcAft>
                <a:spcPts val="600"/>
              </a:spcAft>
            </a:pPr>
            <a:r>
              <a:rPr lang="en-US"/>
              <a:t>Edit Master text styles</a:t>
            </a:r>
          </a:p>
          <a:p>
            <a:pPr lvl="1">
              <a:spcBef>
                <a:spcPts val="0"/>
              </a:spcBef>
              <a:spcAft>
                <a:spcPts val="600"/>
              </a:spcAft>
            </a:pPr>
            <a:r>
              <a:rPr lang="en-US"/>
              <a:t>Second level</a:t>
            </a:r>
          </a:p>
          <a:p>
            <a:pPr lvl="2">
              <a:spcBef>
                <a:spcPts val="0"/>
              </a:spcBef>
            </a:pPr>
            <a:r>
              <a:rPr lang="en-US"/>
              <a:t>Third level</a:t>
            </a:r>
          </a:p>
        </p:txBody>
      </p:sp>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a:xfrm>
            <a:off x="2110012" y="246888"/>
            <a:ext cx="7975022" cy="430887"/>
          </a:xfrm>
        </p:spPr>
        <p:txBody>
          <a:bodyPr/>
          <a:lstStyle>
            <a:lvl1pPr algn="ctr">
              <a:defRPr sz="2800"/>
            </a:lvl1pPr>
          </a:lstStyle>
          <a:p>
            <a:r>
              <a:rPr lang="en-US"/>
              <a:t>Click to edit Master title style</a:t>
            </a:r>
          </a:p>
        </p:txBody>
      </p:sp>
    </p:spTree>
    <p:custDataLst>
      <p:tags r:id="rId1"/>
    </p:custDataLst>
    <p:extLst>
      <p:ext uri="{BB962C8B-B14F-4D97-AF65-F5344CB8AC3E}">
        <p14:creationId xmlns:p14="http://schemas.microsoft.com/office/powerpoint/2010/main" val="391298839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241AF-143C-72E2-B0C8-8BD0F2B3D17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241EF0A-4825-697B-C694-27EC7A9BDD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77670627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08652-8902-BF7E-95E0-AAE5885F3A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A68E1CD-B422-9F5E-FC10-ECF640A019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04615591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41B9E-654C-3099-3715-9F01A4D866EF}"/>
              </a:ext>
            </a:extLst>
          </p:cNvPr>
          <p:cNvSpPr>
            <a:spLocks noGrp="1"/>
          </p:cNvSpPr>
          <p:nvPr>
            <p:ph type="ctrTitle"/>
          </p:nvPr>
        </p:nvSpPr>
        <p:spPr>
          <a:xfrm>
            <a:off x="727591" y="2470359"/>
            <a:ext cx="10200966" cy="1526307"/>
          </a:xfrm>
        </p:spPr>
        <p:txBody>
          <a:bodyPr anchor="b" anchorCtr="0">
            <a:normAutofit/>
          </a:bodyPr>
          <a:lstStyle>
            <a:lvl1pPr algn="l">
              <a:defRPr sz="43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8963EF8C-6679-B498-2F2B-9836DF5E7F93}"/>
              </a:ext>
            </a:extLst>
          </p:cNvPr>
          <p:cNvSpPr>
            <a:spLocks noGrp="1"/>
          </p:cNvSpPr>
          <p:nvPr>
            <p:ph type="subTitle" idx="1"/>
          </p:nvPr>
        </p:nvSpPr>
        <p:spPr>
          <a:xfrm>
            <a:off x="727590" y="4088742"/>
            <a:ext cx="10200965" cy="468509"/>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8" name="Graphic 7">
            <a:extLst>
              <a:ext uri="{FF2B5EF4-FFF2-40B4-BE49-F238E27FC236}">
                <a16:creationId xmlns:a16="http://schemas.microsoft.com/office/drawing/2014/main" id="{F2EA0BA8-CF88-0CB4-23FA-D12A20E647F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16077" y="575187"/>
            <a:ext cx="6270691" cy="2234383"/>
          </a:xfrm>
          <a:prstGeom prst="rect">
            <a:avLst/>
          </a:prstGeom>
        </p:spPr>
      </p:pic>
      <p:sp>
        <p:nvSpPr>
          <p:cNvPr id="13" name="Rectangle 12">
            <a:extLst>
              <a:ext uri="{FF2B5EF4-FFF2-40B4-BE49-F238E27FC236}">
                <a16:creationId xmlns:a16="http://schemas.microsoft.com/office/drawing/2014/main" id="{CEF4E324-8151-C722-C06C-79225384D2D0}"/>
              </a:ext>
            </a:extLst>
          </p:cNvPr>
          <p:cNvSpPr/>
          <p:nvPr userDrawn="1"/>
        </p:nvSpPr>
        <p:spPr>
          <a:xfrm rot="16200000" flipH="1">
            <a:off x="5872314" y="-421662"/>
            <a:ext cx="88491" cy="10200967"/>
          </a:xfrm>
          <a:prstGeom prst="rect">
            <a:avLst/>
          </a:prstGeom>
          <a:gradFill>
            <a:gsLst>
              <a:gs pos="0">
                <a:srgbClr val="00A2DF"/>
              </a:gs>
              <a:gs pos="100000">
                <a:srgbClr val="00A2DF">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6054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8BE0EF-998D-91CB-BD35-7F88ED302CF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921C1FA-0DAF-5566-0F31-0DC02EC7543B}"/>
              </a:ext>
            </a:extLst>
          </p:cNvPr>
          <p:cNvSpPr>
            <a:spLocks noGrp="1"/>
          </p:cNvSpPr>
          <p:nvPr>
            <p:ph type="title"/>
          </p:nvPr>
        </p:nvSpPr>
        <p:spPr>
          <a:xfrm>
            <a:off x="838200" y="365126"/>
            <a:ext cx="9662652" cy="821998"/>
          </a:xfrm>
        </p:spPr>
        <p:txBody>
          <a:bodyPr>
            <a:normAutofit/>
          </a:bodyPr>
          <a:lstStyle>
            <a:lvl1pPr>
              <a:defRPr sz="400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31FB4336-69E3-4E9C-2F50-2D577C8BDD5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descr="A logo with a red and white circle&#10;&#10;Description automatically generated">
            <a:extLst>
              <a:ext uri="{FF2B5EF4-FFF2-40B4-BE49-F238E27FC236}">
                <a16:creationId xmlns:a16="http://schemas.microsoft.com/office/drawing/2014/main" id="{6AE35282-FB0F-6BB1-A151-F5742E0E3A6F}"/>
              </a:ext>
            </a:extLst>
          </p:cNvPr>
          <p:cNvPicPr>
            <a:picLocks noChangeAspect="1"/>
          </p:cNvPicPr>
          <p:nvPr userDrawn="1"/>
        </p:nvPicPr>
        <p:blipFill>
          <a:blip r:embed="rId3"/>
          <a:stretch>
            <a:fillRect/>
          </a:stretch>
        </p:blipFill>
        <p:spPr>
          <a:xfrm>
            <a:off x="10920463" y="387721"/>
            <a:ext cx="963620" cy="799402"/>
          </a:xfrm>
          <a:prstGeom prst="rect">
            <a:avLst/>
          </a:prstGeom>
        </p:spPr>
      </p:pic>
    </p:spTree>
    <p:extLst>
      <p:ext uri="{BB962C8B-B14F-4D97-AF65-F5344CB8AC3E}">
        <p14:creationId xmlns:p14="http://schemas.microsoft.com/office/powerpoint/2010/main" val="7872729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a:noFill/>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4"/>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263374889"/>
      </p:ext>
    </p:extLst>
  </p:cSld>
  <p:clrMap bg1="lt1" tx1="dk1" bg2="lt2" tx2="dk2" accent1="accent1" accent2="accent2" accent3="accent3" accent4="accent4" accent5="accent5" accent6="accent6" hlink="hlink" folHlink="folHlink"/>
  <p:sldLayoutIdLst>
    <p:sldLayoutId id="2147483680" r:id="rId1"/>
    <p:sldLayoutId id="2147483687" r:id="rId2"/>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938992"/>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4"/>
          <a:srcRect l="762"/>
          <a:stretch/>
        </p:blipFill>
        <p:spPr>
          <a:xfrm rot="5400000">
            <a:off x="9509760" y="2843773"/>
            <a:ext cx="6858000" cy="1170455"/>
          </a:xfrm>
          <a:prstGeom prst="rect">
            <a:avLst/>
          </a:prstGeom>
        </p:spPr>
      </p:pic>
      <p:sp>
        <p:nvSpPr>
          <p:cNvPr id="34" name="TextBox 33">
            <a:extLst>
              <a:ext uri="{FF2B5EF4-FFF2-40B4-BE49-F238E27FC236}">
                <a16:creationId xmlns:a16="http://schemas.microsoft.com/office/drawing/2014/main" id="{202449E6-6DBF-5C94-3E0F-4154E02E29A1}"/>
              </a:ext>
            </a:extLst>
          </p:cNvPr>
          <p:cNvSpPr txBox="1"/>
          <p:nvPr userDrawn="1"/>
        </p:nvSpPr>
        <p:spPr>
          <a:xfrm>
            <a:off x="588263" y="6565928"/>
            <a:ext cx="1256754" cy="153888"/>
          </a:xfrm>
          <a:prstGeom prst="rect">
            <a:avLst/>
          </a:prstGeom>
          <a:noFill/>
        </p:spPr>
        <p:txBody>
          <a:bodyPr wrap="none" lIns="0" tIns="0" rIns="0" bIns="0">
            <a:spAutoFit/>
          </a:bodyPr>
          <a:lstStyle/>
          <a:p>
            <a:r>
              <a:rPr lang="en-US" sz="1000">
                <a:solidFill>
                  <a:schemeClr val="tx1"/>
                </a:solidFill>
                <a:effectLst/>
                <a:latin typeface="+mn-lt"/>
                <a:ea typeface="Aptos" panose="020B0004020202020204" pitchFamily="34" charset="0"/>
                <a:cs typeface="Aptos" panose="020B0004020202020204" pitchFamily="34" charset="0"/>
              </a:rPr>
              <a:t>Microsoft Confidential</a:t>
            </a:r>
            <a:endParaRPr lang="en-US" sz="1000">
              <a:solidFill>
                <a:schemeClr val="tx1"/>
              </a:solidFill>
              <a:latin typeface="+mn-lt"/>
            </a:endParaRPr>
          </a:p>
        </p:txBody>
      </p:sp>
    </p:spTree>
    <p:extLst>
      <p:ext uri="{BB962C8B-B14F-4D97-AF65-F5344CB8AC3E}">
        <p14:creationId xmlns:p14="http://schemas.microsoft.com/office/powerpoint/2010/main" val="1054646583"/>
      </p:ext>
    </p:extLst>
  </p:cSld>
  <p:clrMap bg1="lt1" tx1="dk1" bg2="lt2" tx2="dk2" accent1="accent1" accent2="accent2" accent3="accent3" accent4="accent4" accent5="accent5" accent6="accent6" hlink="hlink" folHlink="folHlink"/>
  <p:sldLayoutIdLst>
    <p:sldLayoutId id="2147483758" r:id="rId1"/>
    <p:sldLayoutId id="2147483772" r:id="rId2"/>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600"/>
        </a:spcBef>
        <a:spcAft>
          <a:spcPts val="600"/>
        </a:spcAft>
        <a:buClrTx/>
        <a:buSzPct val="90000"/>
        <a:buFont typeface="Wingdings" panose="05000000000000000000" pitchFamily="2" charset="2"/>
        <a:buNone/>
        <a:tabLst/>
        <a:defRPr sz="2400" kern="1200" spc="0" baseline="0">
          <a:solidFill>
            <a:schemeClr val="tx1"/>
          </a:solidFill>
          <a:latin typeface="+mj-lt"/>
          <a:ea typeface="+mn-ea"/>
          <a:cs typeface="Segoe UI" panose="020B0502040204020203" pitchFamily="34" charset="0"/>
        </a:defRPr>
      </a:lvl1pPr>
      <a:lvl2pPr marL="285750" marR="0" indent="-228600" algn="l" defTabSz="932742" rtl="0" eaLnBrk="1" fontAlgn="auto" latinLnBrk="0" hangingPunct="1">
        <a:lnSpc>
          <a:spcPct val="100000"/>
        </a:lnSpc>
        <a:spcBef>
          <a:spcPts val="600"/>
        </a:spcBef>
        <a:spcAft>
          <a:spcPts val="600"/>
        </a:spcAft>
        <a:buClrTx/>
        <a:buSzPct val="100000"/>
        <a:buFont typeface="Arial" panose="020B0604020202020204" pitchFamily="34" charset="0"/>
        <a:buChar char="•"/>
        <a:tabLst/>
        <a:defRPr sz="1800" kern="1200" spc="0" baseline="0">
          <a:solidFill>
            <a:schemeClr val="tx1"/>
          </a:solidFill>
          <a:latin typeface="+mn-lt"/>
          <a:ea typeface="+mn-ea"/>
          <a:cs typeface="+mn-cs"/>
        </a:defRPr>
      </a:lvl2pPr>
      <a:lvl3pPr marL="628650" marR="0" indent="-228600" algn="l" defTabSz="932742" rtl="0" eaLnBrk="1" fontAlgn="auto" latinLnBrk="0" hangingPunct="1">
        <a:lnSpc>
          <a:spcPct val="100000"/>
        </a:lnSpc>
        <a:spcBef>
          <a:spcPts val="600"/>
        </a:spcBef>
        <a:spcAft>
          <a:spcPts val="600"/>
        </a:spcAft>
        <a:buClrTx/>
        <a:buSzPct val="100000"/>
        <a:buFont typeface="Segoe UI Semibold" panose="020B0702040204020203" pitchFamily="34" charset="0"/>
        <a:buChar char="‒"/>
        <a:tabLst/>
        <a:defRPr sz="1600" kern="1200" spc="0" baseline="0">
          <a:solidFill>
            <a:schemeClr val="tx1"/>
          </a:solidFill>
          <a:latin typeface="+mn-lt"/>
          <a:ea typeface="+mn-ea"/>
          <a:cs typeface="+mn-cs"/>
        </a:defRPr>
      </a:lvl3pPr>
      <a:lvl4pPr marL="914400" marR="0" indent="-228600" algn="l" defTabSz="932742" rtl="0" eaLnBrk="1" fontAlgn="auto" latinLnBrk="0" hangingPunct="1">
        <a:lnSpc>
          <a:spcPct val="100000"/>
        </a:lnSpc>
        <a:spcBef>
          <a:spcPts val="600"/>
        </a:spcBef>
        <a:spcAft>
          <a:spcPts val="600"/>
        </a:spcAft>
        <a:buClrTx/>
        <a:buSzPct val="100000"/>
        <a:buFont typeface="Wingdings" panose="05000000000000000000" pitchFamily="2" charset="2"/>
        <a:buChar char="§"/>
        <a:tabLst/>
        <a:defRPr sz="1400" kern="1200" spc="0" baseline="0">
          <a:solidFill>
            <a:schemeClr val="tx1"/>
          </a:solidFill>
          <a:latin typeface="+mn-lt"/>
          <a:ea typeface="+mn-ea"/>
          <a:cs typeface="+mn-cs"/>
        </a:defRPr>
      </a:lvl4pPr>
      <a:lvl5pPr marL="1314450" marR="0" indent="-228600" algn="l" defTabSz="932742" rtl="0" eaLnBrk="1" fontAlgn="auto" latinLnBrk="0" hangingPunct="1">
        <a:lnSpc>
          <a:spcPct val="100000"/>
        </a:lnSpc>
        <a:spcBef>
          <a:spcPts val="600"/>
        </a:spcBef>
        <a:spcAft>
          <a:spcPts val="600"/>
        </a:spcAft>
        <a:buClrTx/>
        <a:buSzPct val="90000"/>
        <a:buFont typeface="Courier New" panose="02070309020205020404" pitchFamily="49" charset="0"/>
        <a:buChar char="o"/>
        <a:tabLst/>
        <a:defRPr sz="12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969171283"/>
      </p:ext>
    </p:extLst>
  </p:cSld>
  <p:clrMap bg1="lt1" tx1="dk1" bg2="lt2" tx2="dk2" accent1="accent1" accent2="accent2" accent3="accent3" accent4="accent4" accent5="accent5" accent6="accent6" hlink="hlink" folHlink="folHlink"/>
  <p:sldLayoutIdLst>
    <p:sldLayoutId id="2147483979" r:id="rId1"/>
  </p:sldLayoutIdLst>
  <p:transition>
    <p:fade/>
  </p:transition>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5" name="Picture 4">
            <a:extLst>
              <a:ext uri="{FF2B5EF4-FFF2-40B4-BE49-F238E27FC236}">
                <a16:creationId xmlns:a16="http://schemas.microsoft.com/office/drawing/2014/main" id="{9A94A313-471F-D413-B7F3-809BF326FD3E}"/>
              </a:ext>
            </a:extLst>
          </p:cNvPr>
          <p:cNvPicPr>
            <a:picLocks noChangeAspect="1"/>
          </p:cNvPicPr>
          <p:nvPr userDrawn="1"/>
        </p:nvPicPr>
        <p:blipFill>
          <a:blip r:embed="rId3"/>
          <a:srcRect/>
          <a:stretch/>
        </p:blipFill>
        <p:spPr>
          <a:xfrm rot="5400000">
            <a:off x="9998528" y="2293957"/>
            <a:ext cx="6894405" cy="2306491"/>
          </a:xfrm>
          <a:prstGeom prst="rect">
            <a:avLst/>
          </a:prstGeom>
        </p:spPr>
      </p:pic>
    </p:spTree>
    <p:extLst>
      <p:ext uri="{BB962C8B-B14F-4D97-AF65-F5344CB8AC3E}">
        <p14:creationId xmlns:p14="http://schemas.microsoft.com/office/powerpoint/2010/main" val="1648546455"/>
      </p:ext>
    </p:extLst>
  </p:cSld>
  <p:clrMap bg1="lt1" tx1="dk1" bg2="lt2" tx2="dk2" accent1="accent1" accent2="accent2" accent3="accent3" accent4="accent4" accent5="accent5" accent6="accent6" hlink="hlink" folHlink="folHlink"/>
  <p:sldLayoutIdLst>
    <p:sldLayoutId id="2147483980" r:id="rId1"/>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E91D855-6F3A-266D-5133-DF4FBD5940E0}"/>
              </a:ext>
            </a:extLst>
          </p:cNvPr>
          <p:cNvPicPr>
            <a:picLocks noChangeAspect="1"/>
          </p:cNvPicPr>
          <p:nvPr userDrawn="1"/>
        </p:nvPicPr>
        <p:blipFill>
          <a:blip r:embed="rId4"/>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46EE061C-1815-5E86-9901-8D179D7063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D5F427-A207-7736-6D99-77773F0891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2" name="Graphic 21">
            <a:extLst>
              <a:ext uri="{FF2B5EF4-FFF2-40B4-BE49-F238E27FC236}">
                <a16:creationId xmlns:a16="http://schemas.microsoft.com/office/drawing/2014/main" id="{BD8A7369-2FBA-50D2-77E1-F5B4AE1A8928}"/>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922843" y="387661"/>
            <a:ext cx="955585" cy="794490"/>
          </a:xfrm>
          <a:prstGeom prst="rect">
            <a:avLst/>
          </a:prstGeom>
        </p:spPr>
      </p:pic>
    </p:spTree>
    <p:extLst>
      <p:ext uri="{BB962C8B-B14F-4D97-AF65-F5344CB8AC3E}">
        <p14:creationId xmlns:p14="http://schemas.microsoft.com/office/powerpoint/2010/main" val="3444846329"/>
      </p:ext>
    </p:extLst>
  </p:cSld>
  <p:clrMap bg1="lt1" tx1="dk1" bg2="lt2" tx2="dk2" accent1="accent1" accent2="accent2" accent3="accent3" accent4="accent4" accent5="accent5" accent6="accent6" hlink="hlink" folHlink="folHlink"/>
  <p:sldLayoutIdLst>
    <p:sldLayoutId id="2147483977" r:id="rId1"/>
    <p:sldLayoutId id="2147483978" r:id="rId2"/>
  </p:sldLayoutIdLst>
  <p:txStyles>
    <p:titleStyle>
      <a:lvl1pPr algn="l" defTabSz="914400" rtl="0" eaLnBrk="1" latinLnBrk="0" hangingPunct="1">
        <a:lnSpc>
          <a:spcPct val="90000"/>
        </a:lnSpc>
        <a:spcBef>
          <a:spcPct val="0"/>
        </a:spcBef>
        <a:buNone/>
        <a:defRPr sz="4400" b="0"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hyperlink" Target="mailto:support@sciencecloud.nasa.gov" TargetMode="External"/><Relationship Id="rId2" Type="http://schemas.openxmlformats.org/officeDocument/2006/relationships/hyperlink" Target="https://forms.cloud.microsoft/g/VtDnt3T3LT"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hyperlink" Target="https://nasa.sharepoint.com/:b:/r/sites/privacy/Shared%20Documents/CUI%20and%20PII%20Guidance%20(single%20page).pdf?csf=1&amp;web=1&amp;e=Ke84wG" TargetMode="Externa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8" Type="http://schemas.openxmlformats.org/officeDocument/2006/relationships/hyperlink" Target="https://learn.microsoft.com/en-us/training/modules/advanced-github-copilot/" TargetMode="External"/><Relationship Id="rId13" Type="http://schemas.openxmlformats.org/officeDocument/2006/relationships/hyperlink" Target="https://learn.microsoft.com/en-us/training/paths/gh-copilot-2/" TargetMode="External"/><Relationship Id="rId18" Type="http://schemas.openxmlformats.org/officeDocument/2006/relationships/hyperlink" Target="https://learn.microsoft.com/en-us/training/modules/introduction-copilot-javascript/" TargetMode="External"/><Relationship Id="rId3" Type="http://schemas.openxmlformats.org/officeDocument/2006/relationships/hyperlink" Target="https://learn.microsoft.com/en-us/training/paths/copilot/" TargetMode="External"/><Relationship Id="rId21" Type="http://schemas.openxmlformats.org/officeDocument/2006/relationships/hyperlink" Target="https://learn.microsoft.com/en-us/training/modules/get-started-github-copilot/" TargetMode="External"/><Relationship Id="rId7" Type="http://schemas.openxmlformats.org/officeDocument/2006/relationships/hyperlink" Target="https://learn.microsoft.com/en-us/training/modules/introduction-copilot-spaces/" TargetMode="External"/><Relationship Id="rId12" Type="http://schemas.openxmlformats.org/officeDocument/2006/relationships/hyperlink" Target="https://learn.microsoft.com/en-us/training/modules/develop-unit-tests-using-github-copilot-tools/" TargetMode="External"/><Relationship Id="rId17" Type="http://schemas.openxmlformats.org/officeDocument/2006/relationships/hyperlink" Target="https://learn.microsoft.com/en-us/training/modules/code-reviews-pull-requests-github-copilot/" TargetMode="External"/><Relationship Id="rId25" Type="http://schemas.openxmlformats.org/officeDocument/2006/relationships/image" Target="../media/image3.png"/><Relationship Id="rId2" Type="http://schemas.openxmlformats.org/officeDocument/2006/relationships/notesSlide" Target="../notesSlides/notesSlide1.xml"/><Relationship Id="rId16" Type="http://schemas.openxmlformats.org/officeDocument/2006/relationships/hyperlink" Target="https://learn.microsoft.com/en-us/training/modules/mcp-server/" TargetMode="External"/><Relationship Id="rId20" Type="http://schemas.openxmlformats.org/officeDocument/2006/relationships/hyperlink" Target="https://learn.microsoft.com/en-us/training/paths/accelerate-app-development-using-github-copilot/" TargetMode="External"/><Relationship Id="rId1" Type="http://schemas.openxmlformats.org/officeDocument/2006/relationships/slideLayout" Target="../slideLayouts/slideLayout4.xml"/><Relationship Id="rId6" Type="http://schemas.openxmlformats.org/officeDocument/2006/relationships/hyperlink" Target="https://learn.microsoft.com/en-us/training/modules/introduction-prompt-engineering-with-github-copilot/" TargetMode="External"/><Relationship Id="rId11" Type="http://schemas.openxmlformats.org/officeDocument/2006/relationships/hyperlink" Target="https://learn.microsoft.com/en-us/training/modules/developer-use-cases-for-ai-with-github-copilot/" TargetMode="External"/><Relationship Id="rId24" Type="http://schemas.openxmlformats.org/officeDocument/2006/relationships/hyperlink" Target="https://learn.microsoft.com/en-us/training/modules/implement-code-improvements-using-github-copilot-tools/" TargetMode="External"/><Relationship Id="rId5" Type="http://schemas.openxmlformats.org/officeDocument/2006/relationships/hyperlink" Target="https://learn.microsoft.com/en-us/training/modules/responsible-ai-with-github-copilot/" TargetMode="External"/><Relationship Id="rId15" Type="http://schemas.openxmlformats.org/officeDocument/2006/relationships/hyperlink" Target="https://learn.microsoft.com/en-us/training/modules/github-copilot-code-agent/" TargetMode="External"/><Relationship Id="rId23" Type="http://schemas.openxmlformats.org/officeDocument/2006/relationships/hyperlink" Target="https://learn.microsoft.com/en-us/training/modules/develop-code-features-using-github-copilot-tools/" TargetMode="External"/><Relationship Id="rId10" Type="http://schemas.openxmlformats.org/officeDocument/2006/relationships/hyperlink" Target="https://learn.microsoft.com/en-us/training/modules/github-copilot-management-and-customizations/" TargetMode="External"/><Relationship Id="rId19" Type="http://schemas.openxmlformats.org/officeDocument/2006/relationships/hyperlink" Target="https://learn.microsoft.com/en-us/training/modules/introduction-copilot-python/" TargetMode="External"/><Relationship Id="rId4" Type="http://schemas.openxmlformats.org/officeDocument/2006/relationships/hyperlink" Target="https://learn.microsoft.com/en-us/training/modules/introduction-to-github-copilot/" TargetMode="External"/><Relationship Id="rId9" Type="http://schemas.openxmlformats.org/officeDocument/2006/relationships/hyperlink" Target="https://learn.microsoft.com/en-us/training/modules/github-copilot-across-environments/" TargetMode="External"/><Relationship Id="rId14" Type="http://schemas.openxmlformats.org/officeDocument/2006/relationships/hyperlink" Target="https://learn.microsoft.com/en-us/training/modules/github-copilot-agent-mode/" TargetMode="External"/><Relationship Id="rId22" Type="http://schemas.openxmlformats.org/officeDocument/2006/relationships/hyperlink" Target="https://learn.microsoft.com/en-us/training/modules/generate-documentation-using-github-copilot-tools/"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8B3F7-A999-F29C-30F5-EA0418CE96E3}"/>
              </a:ext>
            </a:extLst>
          </p:cNvPr>
          <p:cNvSpPr>
            <a:spLocks noGrp="1"/>
          </p:cNvSpPr>
          <p:nvPr>
            <p:ph type="ctrTitle"/>
          </p:nvPr>
        </p:nvSpPr>
        <p:spPr>
          <a:xfrm>
            <a:off x="727591" y="2585859"/>
            <a:ext cx="10200966" cy="1526307"/>
          </a:xfrm>
        </p:spPr>
        <p:txBody>
          <a:bodyPr>
            <a:normAutofit/>
          </a:bodyPr>
          <a:lstStyle/>
          <a:p>
            <a:r>
              <a:rPr lang="en-US" sz="4000"/>
              <a:t>GitHub Copilot: AI-Powered Development for the Science Cloud</a:t>
            </a:r>
          </a:p>
        </p:txBody>
      </p:sp>
      <p:sp>
        <p:nvSpPr>
          <p:cNvPr id="3" name="Subtitle 2">
            <a:extLst>
              <a:ext uri="{FF2B5EF4-FFF2-40B4-BE49-F238E27FC236}">
                <a16:creationId xmlns:a16="http://schemas.microsoft.com/office/drawing/2014/main" id="{468AC419-CBFA-0B47-06D2-46768755B3F2}"/>
              </a:ext>
            </a:extLst>
          </p:cNvPr>
          <p:cNvSpPr>
            <a:spLocks noGrp="1"/>
          </p:cNvSpPr>
          <p:nvPr>
            <p:ph type="subTitle" idx="1"/>
          </p:nvPr>
        </p:nvSpPr>
        <p:spPr>
          <a:xfrm>
            <a:off x="727590" y="4156117"/>
            <a:ext cx="10200965" cy="468509"/>
          </a:xfrm>
        </p:spPr>
        <p:txBody>
          <a:bodyPr/>
          <a:lstStyle/>
          <a:p>
            <a:r>
              <a:rPr lang="en-US"/>
              <a:t>Kickoff and Showcase, March 30, 2026</a:t>
            </a:r>
          </a:p>
        </p:txBody>
      </p:sp>
      <p:sp>
        <p:nvSpPr>
          <p:cNvPr id="6" name="Rectangle 5">
            <a:extLst>
              <a:ext uri="{FF2B5EF4-FFF2-40B4-BE49-F238E27FC236}">
                <a16:creationId xmlns:a16="http://schemas.microsoft.com/office/drawing/2014/main" id="{0FF3528E-B785-536D-53D8-B7873864AF11}"/>
              </a:ext>
            </a:extLst>
          </p:cNvPr>
          <p:cNvSpPr/>
          <p:nvPr/>
        </p:nvSpPr>
        <p:spPr>
          <a:xfrm>
            <a:off x="4842387" y="6582056"/>
            <a:ext cx="2507226" cy="275944"/>
          </a:xfrm>
          <a:prstGeom prst="rect">
            <a:avLst/>
          </a:prstGeom>
          <a:solidFill>
            <a:schemeClr val="tx1">
              <a:alpha val="5884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 name="Footer Placeholder 17">
            <a:extLst>
              <a:ext uri="{FF2B5EF4-FFF2-40B4-BE49-F238E27FC236}">
                <a16:creationId xmlns:a16="http://schemas.microsoft.com/office/drawing/2014/main" id="{02021293-5822-6E97-2EC0-087BE6892BB5}"/>
              </a:ext>
            </a:extLst>
          </p:cNvPr>
          <p:cNvSpPr>
            <a:spLocks noGrp="1"/>
          </p:cNvSpPr>
          <p:nvPr>
            <p:ph type="ftr" sz="quarter" idx="4294967295"/>
          </p:nvPr>
        </p:nvSpPr>
        <p:spPr>
          <a:xfrm>
            <a:off x="4038600" y="6572717"/>
            <a:ext cx="4114800" cy="275944"/>
          </a:xfrm>
          <a:prstGeom prst="rect">
            <a:avLst/>
          </a:prstGeom>
        </p:spPr>
        <p:txBody>
          <a:bodyPr/>
          <a:lstStyle>
            <a:lvl1pPr>
              <a:defRPr b="0" i="0">
                <a:solidFill>
                  <a:schemeClr val="bg1"/>
                </a:solidFill>
                <a:latin typeface="Calibri" panose="020F0502020204030204" pitchFamily="34" charset="0"/>
                <a:cs typeface="Calibri" panose="020F050202020403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For NASA Internal Use Only</a:t>
            </a:r>
          </a:p>
        </p:txBody>
      </p:sp>
    </p:spTree>
    <p:extLst>
      <p:ext uri="{BB962C8B-B14F-4D97-AF65-F5344CB8AC3E}">
        <p14:creationId xmlns:p14="http://schemas.microsoft.com/office/powerpoint/2010/main" val="4255724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89A9BC6-E03D-2C8A-14B3-4A5E64CC9695}"/>
              </a:ext>
            </a:extLst>
          </p:cNvPr>
          <p:cNvSpPr/>
          <p:nvPr/>
        </p:nvSpPr>
        <p:spPr>
          <a:xfrm>
            <a:off x="0" y="1497724"/>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8F136C11-46BD-6395-A430-13E118691081}"/>
              </a:ext>
            </a:extLst>
          </p:cNvPr>
          <p:cNvSpPr>
            <a:spLocks noGrp="1"/>
          </p:cNvSpPr>
          <p:nvPr>
            <p:ph type="title"/>
          </p:nvPr>
        </p:nvSpPr>
        <p:spPr>
          <a:xfrm>
            <a:off x="612732" y="408780"/>
            <a:ext cx="9662652" cy="821998"/>
          </a:xfrm>
        </p:spPr>
        <p:txBody>
          <a:bodyPr>
            <a:normAutofit/>
          </a:bodyPr>
          <a:lstStyle/>
          <a:p>
            <a:r>
              <a:rPr lang="en-US"/>
              <a:t>Technical Overview</a:t>
            </a:r>
          </a:p>
        </p:txBody>
      </p:sp>
      <p:sp>
        <p:nvSpPr>
          <p:cNvPr id="3" name="Content Placeholder 2">
            <a:extLst>
              <a:ext uri="{FF2B5EF4-FFF2-40B4-BE49-F238E27FC236}">
                <a16:creationId xmlns:a16="http://schemas.microsoft.com/office/drawing/2014/main" id="{D99CBC30-0195-98CF-D8D2-14EB48326902}"/>
              </a:ext>
            </a:extLst>
          </p:cNvPr>
          <p:cNvSpPr>
            <a:spLocks noGrp="1"/>
          </p:cNvSpPr>
          <p:nvPr>
            <p:ph idx="1"/>
          </p:nvPr>
        </p:nvSpPr>
        <p:spPr>
          <a:xfrm>
            <a:off x="926925" y="4444809"/>
            <a:ext cx="10515600" cy="4351338"/>
          </a:xfrm>
        </p:spPr>
        <p:txBody>
          <a:bodyPr>
            <a:normAutofit/>
          </a:bodyPr>
          <a:lstStyle/>
          <a:p>
            <a:pPr marL="0" indent="0">
              <a:buNone/>
            </a:pPr>
            <a:r>
              <a:rPr lang="en-US" sz="3200">
                <a:solidFill>
                  <a:schemeClr val="bg1"/>
                </a:solidFill>
              </a:rPr>
              <a:t>Speaker: Aaron Skolnik</a:t>
            </a:r>
          </a:p>
        </p:txBody>
      </p:sp>
      <p:sp>
        <p:nvSpPr>
          <p:cNvPr id="6" name="TextBox 5">
            <a:extLst>
              <a:ext uri="{FF2B5EF4-FFF2-40B4-BE49-F238E27FC236}">
                <a16:creationId xmlns:a16="http://schemas.microsoft.com/office/drawing/2014/main" id="{E1AA8EEF-E744-4376-B316-561589155A16}"/>
              </a:ext>
            </a:extLst>
          </p:cNvPr>
          <p:cNvSpPr txBox="1"/>
          <p:nvPr/>
        </p:nvSpPr>
        <p:spPr>
          <a:xfrm>
            <a:off x="815757" y="2341256"/>
            <a:ext cx="9856417"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Accessing GitHub Copilot through the Science Cloud</a:t>
            </a:r>
          </a:p>
        </p:txBody>
      </p:sp>
      <p:cxnSp>
        <p:nvCxnSpPr>
          <p:cNvPr id="8" name="Straight Connector 7">
            <a:extLst>
              <a:ext uri="{FF2B5EF4-FFF2-40B4-BE49-F238E27FC236}">
                <a16:creationId xmlns:a16="http://schemas.microsoft.com/office/drawing/2014/main" id="{FD983FB9-E23D-6743-3EFD-B11B6AE42977}"/>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7423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29440-F8EA-E860-B4C4-293E3733A6BB}"/>
              </a:ext>
            </a:extLst>
          </p:cNvPr>
          <p:cNvSpPr>
            <a:spLocks noGrp="1"/>
          </p:cNvSpPr>
          <p:nvPr>
            <p:ph type="title"/>
          </p:nvPr>
        </p:nvSpPr>
        <p:spPr/>
        <p:txBody>
          <a:bodyPr/>
          <a:lstStyle/>
          <a:p>
            <a:r>
              <a:rPr lang="en-US">
                <a:latin typeface="Calibri"/>
                <a:ea typeface="Calibri"/>
                <a:cs typeface="Calibri"/>
              </a:rPr>
              <a:t>Subscription Tiers: Features</a:t>
            </a:r>
            <a:endParaRPr lang="en-US"/>
          </a:p>
        </p:txBody>
      </p:sp>
      <p:sp>
        <p:nvSpPr>
          <p:cNvPr id="5" name="Rectangle 4">
            <a:extLst>
              <a:ext uri="{FF2B5EF4-FFF2-40B4-BE49-F238E27FC236}">
                <a16:creationId xmlns:a16="http://schemas.microsoft.com/office/drawing/2014/main" id="{EA065E32-A366-704E-F13E-B0C79CFC6147}"/>
              </a:ext>
            </a:extLst>
          </p:cNvPr>
          <p:cNvSpPr/>
          <p:nvPr/>
        </p:nvSpPr>
        <p:spPr>
          <a:xfrm>
            <a:off x="12192" y="1479601"/>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7" name="Content Placeholder 6">
            <a:extLst>
              <a:ext uri="{FF2B5EF4-FFF2-40B4-BE49-F238E27FC236}">
                <a16:creationId xmlns:a16="http://schemas.microsoft.com/office/drawing/2014/main" id="{387E4BE1-C9BC-D1F7-1D05-1715DBD302E6}"/>
              </a:ext>
            </a:extLst>
          </p:cNvPr>
          <p:cNvPicPr>
            <a:picLocks noGrp="1" noChangeAspect="1"/>
          </p:cNvPicPr>
          <p:nvPr>
            <p:ph idx="1"/>
          </p:nvPr>
        </p:nvPicPr>
        <p:blipFill>
          <a:blip r:embed="rId2"/>
          <a:stretch>
            <a:fillRect/>
          </a:stretch>
        </p:blipFill>
        <p:spPr>
          <a:xfrm>
            <a:off x="5719671" y="2313939"/>
            <a:ext cx="6276132" cy="3515567"/>
          </a:xfrm>
          <a:prstGeom prst="rect">
            <a:avLst/>
          </a:prstGeom>
        </p:spPr>
      </p:pic>
      <p:graphicFrame>
        <p:nvGraphicFramePr>
          <p:cNvPr id="9" name="Table 8">
            <a:extLst>
              <a:ext uri="{FF2B5EF4-FFF2-40B4-BE49-F238E27FC236}">
                <a16:creationId xmlns:a16="http://schemas.microsoft.com/office/drawing/2014/main" id="{4B501E52-F43D-4759-6CDF-11F790BB9FF1}"/>
              </a:ext>
            </a:extLst>
          </p:cNvPr>
          <p:cNvGraphicFramePr>
            <a:graphicFrameLocks noGrp="1"/>
          </p:cNvGraphicFramePr>
          <p:nvPr>
            <p:extLst>
              <p:ext uri="{D42A27DB-BD31-4B8C-83A1-F6EECF244321}">
                <p14:modId xmlns:p14="http://schemas.microsoft.com/office/powerpoint/2010/main" val="2471489788"/>
              </p:ext>
            </p:extLst>
          </p:nvPr>
        </p:nvGraphicFramePr>
        <p:xfrm>
          <a:off x="315002" y="2238227"/>
          <a:ext cx="5468100" cy="3665363"/>
        </p:xfrm>
        <a:graphic>
          <a:graphicData uri="http://schemas.openxmlformats.org/drawingml/2006/table">
            <a:tbl>
              <a:tblPr bandRow="1">
                <a:tableStyleId>{5940675A-B579-460E-94D1-54222C63F5DA}</a:tableStyleId>
              </a:tblPr>
              <a:tblGrid>
                <a:gridCol w="960620">
                  <a:extLst>
                    <a:ext uri="{9D8B030D-6E8A-4147-A177-3AD203B41FA5}">
                      <a16:colId xmlns:a16="http://schemas.microsoft.com/office/drawing/2014/main" val="1031439232"/>
                    </a:ext>
                  </a:extLst>
                </a:gridCol>
                <a:gridCol w="2305492">
                  <a:extLst>
                    <a:ext uri="{9D8B030D-6E8A-4147-A177-3AD203B41FA5}">
                      <a16:colId xmlns:a16="http://schemas.microsoft.com/office/drawing/2014/main" val="719736664"/>
                    </a:ext>
                  </a:extLst>
                </a:gridCol>
                <a:gridCol w="2201988">
                  <a:extLst>
                    <a:ext uri="{9D8B030D-6E8A-4147-A177-3AD203B41FA5}">
                      <a16:colId xmlns:a16="http://schemas.microsoft.com/office/drawing/2014/main" val="3612897102"/>
                    </a:ext>
                  </a:extLst>
                </a:gridCol>
              </a:tblGrid>
              <a:tr h="282411">
                <a:tc>
                  <a:txBody>
                    <a:bodyPr/>
                    <a:lstStyle/>
                    <a:p>
                      <a:pPr marL="0" marR="0" algn="ctr">
                        <a:buNone/>
                      </a:pPr>
                      <a:r>
                        <a:rPr lang="en-US" sz="1600" b="1">
                          <a:solidFill>
                            <a:schemeClr val="tx1"/>
                          </a:solidFill>
                          <a:effectLst/>
                        </a:rPr>
                        <a:t>Option</a:t>
                      </a:r>
                    </a:p>
                  </a:txBody>
                  <a:tcPr marL="68580" marR="68580" marT="0" marB="0">
                    <a:solidFill>
                      <a:schemeClr val="bg1"/>
                    </a:solidFill>
                  </a:tcPr>
                </a:tc>
                <a:tc>
                  <a:txBody>
                    <a:bodyPr/>
                    <a:lstStyle/>
                    <a:p>
                      <a:pPr marL="0" marR="0" algn="ctr">
                        <a:buNone/>
                      </a:pPr>
                      <a:r>
                        <a:rPr lang="en-US" sz="1600" b="1">
                          <a:solidFill>
                            <a:schemeClr val="tx1"/>
                          </a:solidFill>
                          <a:effectLst/>
                        </a:rPr>
                        <a:t>Configuration</a:t>
                      </a:r>
                    </a:p>
                  </a:txBody>
                  <a:tcPr marL="68580" marR="68580" marT="0" marB="0">
                    <a:solidFill>
                      <a:schemeClr val="bg1"/>
                    </a:solidFill>
                  </a:tcPr>
                </a:tc>
                <a:tc>
                  <a:txBody>
                    <a:bodyPr/>
                    <a:lstStyle/>
                    <a:p>
                      <a:pPr marL="0" marR="0" algn="ctr">
                        <a:buNone/>
                      </a:pPr>
                      <a:r>
                        <a:rPr lang="en-US" sz="1600" b="1">
                          <a:solidFill>
                            <a:schemeClr val="tx1"/>
                          </a:solidFill>
                          <a:effectLst/>
                        </a:rPr>
                        <a:t>Annual Cost per User</a:t>
                      </a:r>
                    </a:p>
                  </a:txBody>
                  <a:tcPr marL="68580" marR="68580" marT="0" marB="0">
                    <a:solidFill>
                      <a:schemeClr val="bg1"/>
                    </a:solidFill>
                  </a:tcPr>
                </a:tc>
                <a:extLst>
                  <a:ext uri="{0D108BD9-81ED-4DB2-BD59-A6C34878D82A}">
                    <a16:rowId xmlns:a16="http://schemas.microsoft.com/office/drawing/2014/main" val="2348354808"/>
                  </a:ext>
                </a:extLst>
              </a:tr>
              <a:tr h="302583">
                <a:tc>
                  <a:txBody>
                    <a:bodyPr/>
                    <a:lstStyle/>
                    <a:p>
                      <a:pPr marL="0" marR="0" algn="ctr">
                        <a:buNone/>
                      </a:pPr>
                      <a:r>
                        <a:rPr lang="en-US" sz="1600">
                          <a:solidFill>
                            <a:schemeClr val="tx1"/>
                          </a:solidFill>
                          <a:effectLst/>
                        </a:rPr>
                        <a:t>Option 1</a:t>
                      </a:r>
                    </a:p>
                  </a:txBody>
                  <a:tcPr marL="68580" marR="68580" marT="0" marB="0">
                    <a:solidFill>
                      <a:schemeClr val="bg1"/>
                    </a:solidFill>
                  </a:tcPr>
                </a:tc>
                <a:tc>
                  <a:txBody>
                    <a:bodyPr/>
                    <a:lstStyle/>
                    <a:p>
                      <a:pPr marL="0" marR="0" algn="ctr">
                        <a:buNone/>
                      </a:pPr>
                      <a:r>
                        <a:rPr lang="en-US" sz="1600">
                          <a:solidFill>
                            <a:schemeClr val="tx1"/>
                          </a:solidFill>
                          <a:effectLst/>
                        </a:rPr>
                        <a:t>Copilot Business only</a:t>
                      </a:r>
                    </a:p>
                  </a:txBody>
                  <a:tcPr marL="68580" marR="68580" marT="0" marB="0">
                    <a:solidFill>
                      <a:schemeClr val="bg1"/>
                    </a:solidFill>
                  </a:tcPr>
                </a:tc>
                <a:tc>
                  <a:txBody>
                    <a:bodyPr/>
                    <a:lstStyle/>
                    <a:p>
                      <a:pPr marL="0" marR="0" algn="ctr">
                        <a:buNone/>
                      </a:pPr>
                      <a:r>
                        <a:rPr lang="en-US" sz="1600">
                          <a:solidFill>
                            <a:schemeClr val="tx1"/>
                          </a:solidFill>
                          <a:effectLst/>
                        </a:rPr>
                        <a:t>$240</a:t>
                      </a:r>
                    </a:p>
                  </a:txBody>
                  <a:tcPr marL="68580" marR="68580" marT="0" marB="0">
                    <a:solidFill>
                      <a:schemeClr val="bg1"/>
                    </a:solidFill>
                  </a:tcPr>
                </a:tc>
                <a:extLst>
                  <a:ext uri="{0D108BD9-81ED-4DB2-BD59-A6C34878D82A}">
                    <a16:rowId xmlns:a16="http://schemas.microsoft.com/office/drawing/2014/main" val="716474437"/>
                  </a:ext>
                </a:extLst>
              </a:tr>
              <a:tr h="443789">
                <a:tc>
                  <a:txBody>
                    <a:bodyPr/>
                    <a:lstStyle/>
                    <a:p>
                      <a:pPr marL="0" marR="0" algn="ctr">
                        <a:buNone/>
                      </a:pPr>
                      <a:r>
                        <a:rPr lang="en-US" sz="1600">
                          <a:solidFill>
                            <a:schemeClr val="tx1"/>
                          </a:solidFill>
                          <a:effectLst/>
                        </a:rPr>
                        <a:t>Option 2</a:t>
                      </a:r>
                    </a:p>
                  </a:txBody>
                  <a:tcPr marL="68580" marR="68580" marT="0" marB="0">
                    <a:solidFill>
                      <a:schemeClr val="bg1"/>
                    </a:solidFill>
                  </a:tcPr>
                </a:tc>
                <a:tc>
                  <a:txBody>
                    <a:bodyPr/>
                    <a:lstStyle/>
                    <a:p>
                      <a:pPr marL="0" marR="0" algn="ctr">
                        <a:buNone/>
                      </a:pPr>
                      <a:r>
                        <a:rPr lang="en-US" sz="1600">
                          <a:solidFill>
                            <a:schemeClr val="tx1"/>
                          </a:solidFill>
                          <a:effectLst/>
                        </a:rPr>
                        <a:t>Copilot Business + GitHub Enterprise</a:t>
                      </a:r>
                    </a:p>
                  </a:txBody>
                  <a:tcPr marL="68580" marR="68580" marT="0" marB="0">
                    <a:solidFill>
                      <a:schemeClr val="bg1"/>
                    </a:solidFill>
                  </a:tcPr>
                </a:tc>
                <a:tc>
                  <a:txBody>
                    <a:bodyPr/>
                    <a:lstStyle/>
                    <a:p>
                      <a:pPr marL="0" marR="0" algn="ctr">
                        <a:buNone/>
                      </a:pPr>
                      <a:r>
                        <a:rPr lang="en-US" sz="1600">
                          <a:solidFill>
                            <a:schemeClr val="tx1"/>
                          </a:solidFill>
                          <a:effectLst/>
                        </a:rPr>
                        <a:t>$505</a:t>
                      </a:r>
                    </a:p>
                  </a:txBody>
                  <a:tcPr marL="68580" marR="68580" marT="0" marB="0">
                    <a:solidFill>
                      <a:schemeClr val="bg1"/>
                    </a:solidFill>
                  </a:tcPr>
                </a:tc>
                <a:extLst>
                  <a:ext uri="{0D108BD9-81ED-4DB2-BD59-A6C34878D82A}">
                    <a16:rowId xmlns:a16="http://schemas.microsoft.com/office/drawing/2014/main" val="3722799289"/>
                  </a:ext>
                </a:extLst>
              </a:tr>
              <a:tr h="443789">
                <a:tc>
                  <a:txBody>
                    <a:bodyPr/>
                    <a:lstStyle/>
                    <a:p>
                      <a:pPr marL="0" marR="0" algn="ctr">
                        <a:buNone/>
                      </a:pPr>
                      <a:r>
                        <a:rPr lang="en-US" sz="1600">
                          <a:solidFill>
                            <a:schemeClr val="tx1"/>
                          </a:solidFill>
                          <a:effectLst/>
                        </a:rPr>
                        <a:t>Option 3</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a:t>
                      </a:r>
                    </a:p>
                  </a:txBody>
                  <a:tcPr marL="68580" marR="68580" marT="0" marB="0">
                    <a:solidFill>
                      <a:schemeClr val="bg1"/>
                    </a:solidFill>
                  </a:tcPr>
                </a:tc>
                <a:tc>
                  <a:txBody>
                    <a:bodyPr/>
                    <a:lstStyle/>
                    <a:p>
                      <a:pPr marL="0" marR="0" algn="ctr">
                        <a:buNone/>
                      </a:pPr>
                      <a:r>
                        <a:rPr lang="en-US" sz="1600">
                          <a:solidFill>
                            <a:schemeClr val="tx1"/>
                          </a:solidFill>
                          <a:effectLst/>
                        </a:rPr>
                        <a:t>$760</a:t>
                      </a:r>
                    </a:p>
                  </a:txBody>
                  <a:tcPr marL="68580" marR="68580" marT="0" marB="0">
                    <a:solidFill>
                      <a:schemeClr val="bg1"/>
                    </a:solidFill>
                  </a:tcPr>
                </a:tc>
                <a:extLst>
                  <a:ext uri="{0D108BD9-81ED-4DB2-BD59-A6C34878D82A}">
                    <a16:rowId xmlns:a16="http://schemas.microsoft.com/office/drawing/2014/main" val="3150753207"/>
                  </a:ext>
                </a:extLst>
              </a:tr>
              <a:tr h="887577">
                <a:tc>
                  <a:txBody>
                    <a:bodyPr/>
                    <a:lstStyle/>
                    <a:p>
                      <a:pPr marL="0" marR="0" algn="ctr">
                        <a:buNone/>
                      </a:pPr>
                      <a:r>
                        <a:rPr lang="en-US" sz="1600">
                          <a:solidFill>
                            <a:schemeClr val="tx1"/>
                          </a:solidFill>
                          <a:effectLst/>
                        </a:rPr>
                        <a:t>Option 2 + Sec</a:t>
                      </a:r>
                    </a:p>
                  </a:txBody>
                  <a:tcPr marL="68580" marR="68580" marT="0" marB="0">
                    <a:solidFill>
                      <a:schemeClr val="bg1"/>
                    </a:solidFill>
                  </a:tcPr>
                </a:tc>
                <a:tc>
                  <a:txBody>
                    <a:bodyPr/>
                    <a:lstStyle/>
                    <a:p>
                      <a:pPr marL="0" marR="0" algn="ctr">
                        <a:buNone/>
                      </a:pPr>
                      <a:r>
                        <a:rPr lang="en-US" sz="1600">
                          <a:solidFill>
                            <a:schemeClr val="tx1"/>
                          </a:solidFill>
                          <a:effectLst/>
                        </a:rPr>
                        <a:t>Copilot Business + GitHub Enterprise + Code Security + </a:t>
                      </a:r>
                      <a:endParaRPr lang="en-US"/>
                    </a:p>
                    <a:p>
                      <a:pPr marL="0" marR="0" lvl="0" algn="ctr">
                        <a:buNone/>
                      </a:pPr>
                      <a:r>
                        <a:rPr lang="en-US" sz="1600">
                          <a:solidFill>
                            <a:schemeClr val="tx1"/>
                          </a:solidFill>
                          <a:effectLst/>
                        </a:rPr>
                        <a:t>Secret Protection</a:t>
                      </a:r>
                    </a:p>
                  </a:txBody>
                  <a:tcPr marL="68580" marR="68580" marT="0" marB="0">
                    <a:solidFill>
                      <a:schemeClr val="bg1"/>
                    </a:solidFill>
                  </a:tcPr>
                </a:tc>
                <a:tc>
                  <a:txBody>
                    <a:bodyPr/>
                    <a:lstStyle/>
                    <a:p>
                      <a:pPr marL="0" marR="0" algn="ctr">
                        <a:buNone/>
                      </a:pPr>
                      <a:r>
                        <a:rPr lang="en-US" sz="1600">
                          <a:solidFill>
                            <a:schemeClr val="tx1"/>
                          </a:solidFill>
                          <a:effectLst/>
                        </a:rPr>
                        <a:t>$1,125</a:t>
                      </a:r>
                    </a:p>
                  </a:txBody>
                  <a:tcPr marL="68580" marR="68580" marT="0" marB="0">
                    <a:solidFill>
                      <a:schemeClr val="bg1"/>
                    </a:solidFill>
                  </a:tcPr>
                </a:tc>
                <a:extLst>
                  <a:ext uri="{0D108BD9-81ED-4DB2-BD59-A6C34878D82A}">
                    <a16:rowId xmlns:a16="http://schemas.microsoft.com/office/drawing/2014/main" val="1376774780"/>
                  </a:ext>
                </a:extLst>
              </a:tr>
              <a:tr h="1129649">
                <a:tc>
                  <a:txBody>
                    <a:bodyPr/>
                    <a:lstStyle/>
                    <a:p>
                      <a:pPr marL="0" marR="0" algn="ctr">
                        <a:buNone/>
                      </a:pPr>
                      <a:r>
                        <a:rPr lang="en-US" sz="1600">
                          <a:solidFill>
                            <a:schemeClr val="tx1"/>
                          </a:solidFill>
                          <a:effectLst/>
                        </a:rPr>
                        <a:t>Option 3 + Sec</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 + Code Security + </a:t>
                      </a:r>
                      <a:endParaRPr lang="en-US"/>
                    </a:p>
                    <a:p>
                      <a:pPr marL="0" marR="0" lvl="0" algn="ctr">
                        <a:buNone/>
                      </a:pPr>
                      <a:r>
                        <a:rPr lang="en-US" sz="1600">
                          <a:solidFill>
                            <a:schemeClr val="tx1"/>
                          </a:solidFill>
                          <a:effectLst/>
                        </a:rPr>
                        <a:t>Secret Protection</a:t>
                      </a:r>
                    </a:p>
                  </a:txBody>
                  <a:tcPr marL="68580" marR="68580" marT="0" marB="0">
                    <a:solidFill>
                      <a:schemeClr val="bg1"/>
                    </a:solidFill>
                  </a:tcPr>
                </a:tc>
                <a:tc>
                  <a:txBody>
                    <a:bodyPr/>
                    <a:lstStyle/>
                    <a:p>
                      <a:pPr marL="0" marR="0" algn="ctr">
                        <a:buNone/>
                      </a:pPr>
                      <a:r>
                        <a:rPr lang="en-US" sz="1600">
                          <a:solidFill>
                            <a:schemeClr val="tx1"/>
                          </a:solidFill>
                          <a:effectLst/>
                        </a:rPr>
                        <a:t>$1,380</a:t>
                      </a:r>
                    </a:p>
                  </a:txBody>
                  <a:tcPr marL="68580" marR="68580" marT="0" marB="0">
                    <a:solidFill>
                      <a:schemeClr val="bg1"/>
                    </a:solidFill>
                  </a:tcPr>
                </a:tc>
                <a:extLst>
                  <a:ext uri="{0D108BD9-81ED-4DB2-BD59-A6C34878D82A}">
                    <a16:rowId xmlns:a16="http://schemas.microsoft.com/office/drawing/2014/main" val="4122015217"/>
                  </a:ext>
                </a:extLst>
              </a:tr>
            </a:tbl>
          </a:graphicData>
        </a:graphic>
      </p:graphicFrame>
      <p:sp>
        <p:nvSpPr>
          <p:cNvPr id="11" name="TextBox 10">
            <a:extLst>
              <a:ext uri="{FF2B5EF4-FFF2-40B4-BE49-F238E27FC236}">
                <a16:creationId xmlns:a16="http://schemas.microsoft.com/office/drawing/2014/main" id="{EEB0892D-52E9-061D-C538-839CB7CF0F40}"/>
              </a:ext>
            </a:extLst>
          </p:cNvPr>
          <p:cNvSpPr txBox="1"/>
          <p:nvPr/>
        </p:nvSpPr>
        <p:spPr>
          <a:xfrm>
            <a:off x="8859636" y="2619876"/>
            <a:ext cx="341985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chemeClr val="tx1">
                    <a:lumMod val="49000"/>
                    <a:lumOff val="51000"/>
                  </a:schemeClr>
                </a:solidFill>
              </a:rPr>
              <a:t>OPTION:              1                     2                      3 </a:t>
            </a:r>
          </a:p>
        </p:txBody>
      </p:sp>
      <p:sp>
        <p:nvSpPr>
          <p:cNvPr id="13" name="TextBox 12">
            <a:extLst>
              <a:ext uri="{FF2B5EF4-FFF2-40B4-BE49-F238E27FC236}">
                <a16:creationId xmlns:a16="http://schemas.microsoft.com/office/drawing/2014/main" id="{EA7391F0-3C2E-55A2-3D36-99C941DF2AED}"/>
              </a:ext>
            </a:extLst>
          </p:cNvPr>
          <p:cNvSpPr txBox="1"/>
          <p:nvPr/>
        </p:nvSpPr>
        <p:spPr>
          <a:xfrm>
            <a:off x="304800" y="5964936"/>
            <a:ext cx="5486400" cy="7508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0" i="1" u="none" strike="noStrike" dirty="0">
                <a:solidFill>
                  <a:srgbClr val="FFFFFF"/>
                </a:solidFill>
                <a:latin typeface="Aptos"/>
                <a:ea typeface="Aptos"/>
                <a:cs typeface="Aptos"/>
              </a:rPr>
              <a:t>Annual costs reflect a </a:t>
            </a:r>
            <a:r>
              <a:rPr lang="en-US" sz="1400" i="1" dirty="0">
                <a:solidFill>
                  <a:srgbClr val="FFFFFF"/>
                </a:solidFill>
                <a:latin typeface="Aptos"/>
                <a:ea typeface="Aptos"/>
                <a:cs typeface="Aptos"/>
              </a:rPr>
              <a:t>~5%</a:t>
            </a:r>
            <a:r>
              <a:rPr lang="en-US" sz="1400" b="0" i="1" u="none" strike="noStrike" dirty="0">
                <a:solidFill>
                  <a:srgbClr val="FFFFFF"/>
                </a:solidFill>
                <a:latin typeface="Aptos"/>
                <a:ea typeface="Aptos"/>
                <a:cs typeface="Aptos"/>
              </a:rPr>
              <a:t> CCS and Science Cloud overhead fee applied to the base vendor licensing cost, per user.</a:t>
            </a:r>
            <a:endParaRPr lang="en-US" sz="1400" dirty="0">
              <a:solidFill>
                <a:srgbClr val="FFFFFF"/>
              </a:solidFill>
            </a:endParaRPr>
          </a:p>
          <a:p>
            <a:pPr algn="ctr"/>
            <a:endParaRPr lang="en-US" sz="1400" dirty="0">
              <a:solidFill>
                <a:srgbClr val="FFFFFF"/>
              </a:solidFill>
            </a:endParaRPr>
          </a:p>
        </p:txBody>
      </p:sp>
    </p:spTree>
    <p:extLst>
      <p:ext uri="{BB962C8B-B14F-4D97-AF65-F5344CB8AC3E}">
        <p14:creationId xmlns:p14="http://schemas.microsoft.com/office/powerpoint/2010/main" val="4022211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9DD1A-50D9-2918-EA9C-465465815D4E}"/>
              </a:ext>
            </a:extLst>
          </p:cNvPr>
          <p:cNvSpPr>
            <a:spLocks noGrp="1"/>
          </p:cNvSpPr>
          <p:nvPr>
            <p:ph type="title"/>
          </p:nvPr>
        </p:nvSpPr>
        <p:spPr/>
        <p:txBody>
          <a:bodyPr/>
          <a:lstStyle/>
          <a:p>
            <a:r>
              <a:rPr lang="en-US">
                <a:latin typeface="Calibri"/>
                <a:ea typeface="Calibri"/>
                <a:cs typeface="Calibri"/>
              </a:rPr>
              <a:t>Requesting a GitHub Copilot License</a:t>
            </a:r>
          </a:p>
        </p:txBody>
      </p:sp>
      <p:sp>
        <p:nvSpPr>
          <p:cNvPr id="3" name="Content Placeholder 2">
            <a:extLst>
              <a:ext uri="{FF2B5EF4-FFF2-40B4-BE49-F238E27FC236}">
                <a16:creationId xmlns:a16="http://schemas.microsoft.com/office/drawing/2014/main" id="{6D0C1927-D51F-5DC2-0183-1B75A569E19E}"/>
              </a:ext>
            </a:extLst>
          </p:cNvPr>
          <p:cNvSpPr>
            <a:spLocks noGrp="1"/>
          </p:cNvSpPr>
          <p:nvPr>
            <p:ph idx="1"/>
          </p:nvPr>
        </p:nvSpPr>
        <p:spPr>
          <a:xfrm>
            <a:off x="838200" y="1825625"/>
            <a:ext cx="10272386" cy="4351338"/>
          </a:xfrm>
        </p:spPr>
        <p:txBody>
          <a:bodyPr vert="horz" lIns="91440" tIns="45720" rIns="91440" bIns="45720" rtlCol="0" anchor="t">
            <a:normAutofit lnSpcReduction="10000"/>
          </a:bodyPr>
          <a:lstStyle/>
          <a:p>
            <a:r>
              <a:rPr lang="en-US" sz="2000" dirty="0">
                <a:latin typeface="Calibri"/>
                <a:ea typeface="Calibri"/>
                <a:cs typeface="Calibri"/>
              </a:rPr>
              <a:t>All license requests must be submitted by a project's PI</a:t>
            </a:r>
          </a:p>
          <a:p>
            <a:r>
              <a:rPr lang="en-US" sz="2000" dirty="0">
                <a:latin typeface="Calibri"/>
                <a:ea typeface="Calibri"/>
                <a:cs typeface="Calibri"/>
              </a:rPr>
              <a:t>For </a:t>
            </a:r>
            <a:r>
              <a:rPr lang="en-US" sz="2000" b="1" dirty="0">
                <a:latin typeface="Calibri"/>
                <a:ea typeface="Calibri"/>
                <a:cs typeface="Calibri"/>
              </a:rPr>
              <a:t>Internal NASA users</a:t>
            </a:r>
            <a:r>
              <a:rPr lang="en-US" sz="2000" dirty="0">
                <a:latin typeface="Calibri"/>
                <a:ea typeface="Calibri"/>
                <a:cs typeface="Calibri"/>
              </a:rPr>
              <a:t>, PIs should submit requests by </a:t>
            </a:r>
            <a:r>
              <a:rPr lang="en-US" sz="2000" b="1" dirty="0">
                <a:latin typeface="Calibri"/>
                <a:ea typeface="Calibri"/>
                <a:cs typeface="Calibri"/>
              </a:rPr>
              <a:t>either</a:t>
            </a:r>
            <a:r>
              <a:rPr lang="en-US" sz="2000" dirty="0">
                <a:latin typeface="Calibri"/>
                <a:ea typeface="Calibri"/>
                <a:cs typeface="Calibri"/>
              </a:rPr>
              <a:t>: </a:t>
            </a:r>
          </a:p>
          <a:p>
            <a:pPr lvl="1"/>
            <a:r>
              <a:rPr lang="en-US" sz="2000" dirty="0">
                <a:latin typeface="Calibri"/>
                <a:ea typeface="Calibri"/>
                <a:cs typeface="Calibri"/>
              </a:rPr>
              <a:t>Filling out the Microsoft form: </a:t>
            </a:r>
            <a:r>
              <a:rPr lang="en-US" sz="2000" dirty="0">
                <a:latin typeface="Calibri"/>
                <a:ea typeface="Calibri"/>
                <a:cs typeface="Calibri"/>
                <a:hlinkClick r:id="rId2"/>
              </a:rPr>
              <a:t>https://forms.cloud.microsoft/g/VtDnt3T3LT</a:t>
            </a:r>
            <a:endParaRPr lang="en-US" sz="2000" dirty="0">
              <a:latin typeface="Calibri"/>
              <a:ea typeface="Calibri"/>
              <a:cs typeface="Calibri"/>
            </a:endParaRPr>
          </a:p>
          <a:p>
            <a:pPr marL="457200" lvl="1" indent="0">
              <a:buNone/>
            </a:pPr>
            <a:r>
              <a:rPr lang="en-US" sz="2000" b="1" dirty="0">
                <a:latin typeface="Calibri"/>
                <a:ea typeface="Calibri"/>
                <a:cs typeface="Calibri"/>
              </a:rPr>
              <a:t>or by</a:t>
            </a:r>
          </a:p>
          <a:p>
            <a:pPr lvl="1"/>
            <a:r>
              <a:rPr lang="en-US" sz="2000" dirty="0">
                <a:latin typeface="Calibri"/>
                <a:ea typeface="Calibri"/>
                <a:cs typeface="Calibri"/>
              </a:rPr>
              <a:t>Emailing</a:t>
            </a:r>
            <a:r>
              <a:rPr lang="en-US" sz="2000" b="1" dirty="0">
                <a:latin typeface="Calibri"/>
                <a:ea typeface="Calibri"/>
                <a:cs typeface="Calibri"/>
              </a:rPr>
              <a:t> </a:t>
            </a:r>
            <a:r>
              <a:rPr lang="en-US" sz="2000" dirty="0">
                <a:latin typeface="Calibri"/>
                <a:ea typeface="Calibri"/>
                <a:cs typeface="Calibri"/>
                <a:hlinkClick r:id="rId3"/>
              </a:rPr>
              <a:t>support@sciencecloud.nasa.gov</a:t>
            </a:r>
            <a:r>
              <a:rPr lang="en-US" sz="2000" dirty="0">
                <a:latin typeface="Calibri"/>
                <a:ea typeface="Calibri"/>
                <a:cs typeface="Calibri"/>
              </a:rPr>
              <a:t> with the following information: </a:t>
            </a:r>
          </a:p>
          <a:p>
            <a:pPr lvl="2"/>
            <a:r>
              <a:rPr lang="en-US" sz="1500" dirty="0">
                <a:ea typeface="Calibri"/>
              </a:rPr>
              <a:t>PI name and contact information</a:t>
            </a:r>
          </a:p>
          <a:p>
            <a:pPr lvl="2"/>
            <a:r>
              <a:rPr lang="en-US" sz="1500" dirty="0">
                <a:ea typeface="Calibri"/>
              </a:rPr>
              <a:t>Group/Organization</a:t>
            </a:r>
          </a:p>
          <a:p>
            <a:pPr lvl="2"/>
            <a:r>
              <a:rPr lang="en-US" sz="1500" dirty="0">
                <a:ea typeface="Calibri"/>
              </a:rPr>
              <a:t>Subscription tier</a:t>
            </a:r>
          </a:p>
          <a:p>
            <a:pPr lvl="2"/>
            <a:r>
              <a:rPr lang="en-US" sz="1500" dirty="0"/>
              <a:t>Full names and email addresses for users</a:t>
            </a:r>
          </a:p>
          <a:p>
            <a:pPr lvl="2"/>
            <a:r>
              <a:rPr lang="en-US" sz="1600" dirty="0">
                <a:ea typeface="Calibri"/>
              </a:rPr>
              <a:t>For users requesting the GitHub Copilot Business license only, existing GitHub usernames</a:t>
            </a:r>
          </a:p>
          <a:p>
            <a:pPr lvl="2"/>
            <a:r>
              <a:rPr lang="en-US" sz="1600" dirty="0">
                <a:ea typeface="Calibri"/>
              </a:rPr>
              <a:t>Expected subscription duration (minimum 1 year)</a:t>
            </a:r>
          </a:p>
          <a:p>
            <a:pPr lvl="2"/>
            <a:r>
              <a:rPr lang="en-US" sz="1600" dirty="0">
                <a:ea typeface="Calibri"/>
              </a:rPr>
              <a:t>Funding source and cost center information</a:t>
            </a:r>
          </a:p>
          <a:p>
            <a:endParaRPr lang="en-US" sz="2000" b="1" dirty="0">
              <a:ea typeface="Calibri"/>
            </a:endParaRPr>
          </a:p>
          <a:p>
            <a:r>
              <a:rPr lang="en-US" sz="2000" b="1" dirty="0">
                <a:ea typeface="Calibri"/>
              </a:rPr>
              <a:t>External users </a:t>
            </a:r>
            <a:r>
              <a:rPr lang="en-US" sz="2000" dirty="0">
                <a:ea typeface="Calibri"/>
              </a:rPr>
              <a:t>should submit their requests to </a:t>
            </a:r>
            <a:r>
              <a:rPr lang="en-US" sz="2000" dirty="0">
                <a:latin typeface="Calibri"/>
                <a:ea typeface="Calibri"/>
                <a:cs typeface="Calibri"/>
                <a:hlinkClick r:id="rId3"/>
              </a:rPr>
              <a:t>support@sciencecloud.nasa.gov</a:t>
            </a:r>
            <a:r>
              <a:rPr lang="en-US" sz="2000" dirty="0">
                <a:latin typeface="Calibri"/>
                <a:ea typeface="Calibri"/>
                <a:cs typeface="Calibri"/>
              </a:rPr>
              <a:t> </a:t>
            </a:r>
            <a:endParaRPr lang="en-US" sz="1800" dirty="0">
              <a:ea typeface="Calibri"/>
            </a:endParaRPr>
          </a:p>
        </p:txBody>
      </p:sp>
    </p:spTree>
    <p:extLst>
      <p:ext uri="{BB962C8B-B14F-4D97-AF65-F5344CB8AC3E}">
        <p14:creationId xmlns:p14="http://schemas.microsoft.com/office/powerpoint/2010/main" val="2475951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04BFF-2161-2775-35CD-33C059EA2128}"/>
              </a:ext>
            </a:extLst>
          </p:cNvPr>
          <p:cNvSpPr>
            <a:spLocks noGrp="1"/>
          </p:cNvSpPr>
          <p:nvPr>
            <p:ph type="title"/>
          </p:nvPr>
        </p:nvSpPr>
        <p:spPr/>
        <p:txBody>
          <a:bodyPr>
            <a:normAutofit fontScale="90000"/>
          </a:bodyPr>
          <a:lstStyle/>
          <a:p>
            <a:r>
              <a:rPr lang="en-US" dirty="0">
                <a:solidFill>
                  <a:srgbClr val="FFFFFF"/>
                </a:solidFill>
                <a:latin typeface="Calibri"/>
                <a:ea typeface="Calibri"/>
                <a:cs typeface="Calibri"/>
              </a:rPr>
              <a:t>Beginning, Changing, and Ending Subscriptions</a:t>
            </a:r>
            <a:endParaRPr lang="en-US" dirty="0"/>
          </a:p>
        </p:txBody>
      </p:sp>
      <p:graphicFrame>
        <p:nvGraphicFramePr>
          <p:cNvPr id="8" name="Content Placeholder 2">
            <a:extLst>
              <a:ext uri="{FF2B5EF4-FFF2-40B4-BE49-F238E27FC236}">
                <a16:creationId xmlns:a16="http://schemas.microsoft.com/office/drawing/2014/main" id="{EB0B561B-E571-F3A6-C87B-B353BE9571D9}"/>
              </a:ext>
            </a:extLst>
          </p:cNvPr>
          <p:cNvGraphicFramePr>
            <a:graphicFrameLocks noGrp="1"/>
          </p:cNvGraphicFramePr>
          <p:nvPr>
            <p:ph idx="1"/>
            <p:extLst>
              <p:ext uri="{D42A27DB-BD31-4B8C-83A1-F6EECF244321}">
                <p14:modId xmlns:p14="http://schemas.microsoft.com/office/powerpoint/2010/main" val="2583592508"/>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8141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FE8E64-CD11-498B-1132-CD6768C39B3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F50513C-3A25-797C-3505-B5F489353B4A}"/>
              </a:ext>
            </a:extLst>
          </p:cNvPr>
          <p:cNvSpPr/>
          <p:nvPr/>
        </p:nvSpPr>
        <p:spPr>
          <a:xfrm>
            <a:off x="0" y="1497724"/>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41BBCF89-19CD-000B-5C58-CEB46799CD85}"/>
              </a:ext>
            </a:extLst>
          </p:cNvPr>
          <p:cNvSpPr>
            <a:spLocks noGrp="1"/>
          </p:cNvSpPr>
          <p:nvPr>
            <p:ph type="title"/>
          </p:nvPr>
        </p:nvSpPr>
        <p:spPr>
          <a:xfrm>
            <a:off x="612732" y="408780"/>
            <a:ext cx="9662652" cy="821998"/>
          </a:xfrm>
        </p:spPr>
        <p:txBody>
          <a:bodyPr>
            <a:normAutofit/>
          </a:bodyPr>
          <a:lstStyle/>
          <a:p>
            <a:r>
              <a:rPr lang="en-US"/>
              <a:t>Technical Overview</a:t>
            </a:r>
          </a:p>
        </p:txBody>
      </p:sp>
      <p:sp>
        <p:nvSpPr>
          <p:cNvPr id="3" name="Content Placeholder 2">
            <a:extLst>
              <a:ext uri="{FF2B5EF4-FFF2-40B4-BE49-F238E27FC236}">
                <a16:creationId xmlns:a16="http://schemas.microsoft.com/office/drawing/2014/main" id="{C25DF6F9-3CC6-B5AC-782A-CAB536FE3505}"/>
              </a:ext>
            </a:extLst>
          </p:cNvPr>
          <p:cNvSpPr>
            <a:spLocks noGrp="1"/>
          </p:cNvSpPr>
          <p:nvPr>
            <p:ph idx="1"/>
          </p:nvPr>
        </p:nvSpPr>
        <p:spPr>
          <a:xfrm>
            <a:off x="926925" y="4444809"/>
            <a:ext cx="10515600" cy="4351338"/>
          </a:xfrm>
        </p:spPr>
        <p:txBody>
          <a:bodyPr>
            <a:normAutofit/>
          </a:bodyPr>
          <a:lstStyle/>
          <a:p>
            <a:pPr marL="0" indent="0">
              <a:buNone/>
            </a:pPr>
            <a:r>
              <a:rPr lang="en-US" sz="3200">
                <a:solidFill>
                  <a:schemeClr val="bg1"/>
                </a:solidFill>
              </a:rPr>
              <a:t>Speaker: Tara Leonard</a:t>
            </a:r>
          </a:p>
        </p:txBody>
      </p:sp>
      <p:sp>
        <p:nvSpPr>
          <p:cNvPr id="6" name="TextBox 5">
            <a:extLst>
              <a:ext uri="{FF2B5EF4-FFF2-40B4-BE49-F238E27FC236}">
                <a16:creationId xmlns:a16="http://schemas.microsoft.com/office/drawing/2014/main" id="{E2783410-9EA7-AA45-F5A5-67FBA85109EE}"/>
              </a:ext>
            </a:extLst>
          </p:cNvPr>
          <p:cNvSpPr txBox="1"/>
          <p:nvPr/>
        </p:nvSpPr>
        <p:spPr>
          <a:xfrm>
            <a:off x="828114" y="3013501"/>
            <a:ext cx="9856417"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Security &amp; Data Sensitivity</a:t>
            </a:r>
          </a:p>
        </p:txBody>
      </p:sp>
      <p:cxnSp>
        <p:nvCxnSpPr>
          <p:cNvPr id="8" name="Straight Connector 7">
            <a:extLst>
              <a:ext uri="{FF2B5EF4-FFF2-40B4-BE49-F238E27FC236}">
                <a16:creationId xmlns:a16="http://schemas.microsoft.com/office/drawing/2014/main" id="{E7F81E75-F8C7-B211-B363-BEA6AEC30395}"/>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903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D765C-8BC1-67DC-2D7F-E8075F4B459F}"/>
              </a:ext>
            </a:extLst>
          </p:cNvPr>
          <p:cNvSpPr>
            <a:spLocks noGrp="1"/>
          </p:cNvSpPr>
          <p:nvPr>
            <p:ph type="title"/>
          </p:nvPr>
        </p:nvSpPr>
        <p:spPr/>
        <p:txBody>
          <a:bodyPr/>
          <a:lstStyle/>
          <a:p>
            <a:r>
              <a:rPr lang="en-US">
                <a:latin typeface="Calibri"/>
                <a:ea typeface="Calibri"/>
                <a:cs typeface="Calibri"/>
              </a:rPr>
              <a:t>⚠️ Prohibited Data Types</a:t>
            </a:r>
            <a:endParaRPr lang="en-US"/>
          </a:p>
        </p:txBody>
      </p:sp>
      <p:sp>
        <p:nvSpPr>
          <p:cNvPr id="3" name="Content Placeholder 2">
            <a:extLst>
              <a:ext uri="{FF2B5EF4-FFF2-40B4-BE49-F238E27FC236}">
                <a16:creationId xmlns:a16="http://schemas.microsoft.com/office/drawing/2014/main" id="{6DE084B5-D208-1FE1-2DA6-61457B08B059}"/>
              </a:ext>
            </a:extLst>
          </p:cNvPr>
          <p:cNvSpPr>
            <a:spLocks noGrp="1"/>
          </p:cNvSpPr>
          <p:nvPr>
            <p:ph idx="1"/>
          </p:nvPr>
        </p:nvSpPr>
        <p:spPr>
          <a:xfrm>
            <a:off x="838200" y="1825625"/>
            <a:ext cx="10515600" cy="660093"/>
          </a:xfrm>
        </p:spPr>
        <p:txBody>
          <a:bodyPr vert="horz" lIns="91440" tIns="45720" rIns="91440" bIns="45720" rtlCol="0" anchor="t">
            <a:normAutofit/>
          </a:bodyPr>
          <a:lstStyle/>
          <a:p>
            <a:pPr>
              <a:buNone/>
            </a:pPr>
            <a:r>
              <a:rPr lang="en-US">
                <a:latin typeface="Calibri"/>
                <a:ea typeface="Calibri"/>
                <a:cs typeface="Calibri"/>
              </a:rPr>
              <a:t>DO NOT store or process the following in GitHub Copilot:</a:t>
            </a:r>
            <a:endParaRPr lang="en-US">
              <a:latin typeface="Calibri"/>
              <a:cs typeface="Calibri"/>
            </a:endParaRPr>
          </a:p>
        </p:txBody>
      </p:sp>
      <p:sp>
        <p:nvSpPr>
          <p:cNvPr id="4" name="TextBox 3">
            <a:extLst>
              <a:ext uri="{FF2B5EF4-FFF2-40B4-BE49-F238E27FC236}">
                <a16:creationId xmlns:a16="http://schemas.microsoft.com/office/drawing/2014/main" id="{10975491-4207-85D7-FE50-9DBE96968E57}"/>
              </a:ext>
            </a:extLst>
          </p:cNvPr>
          <p:cNvSpPr txBox="1"/>
          <p:nvPr/>
        </p:nvSpPr>
        <p:spPr>
          <a:xfrm>
            <a:off x="890649" y="2483923"/>
            <a:ext cx="10410701"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baseline="0">
                <a:latin typeface="Calibri"/>
                <a:ea typeface="Arial"/>
                <a:cs typeface="Arial"/>
              </a:rPr>
              <a:t>Personally Identifiable Information</a:t>
            </a:r>
            <a:r>
              <a:rPr lang="en-US" sz="2400" b="1">
                <a:latin typeface="Calibri"/>
                <a:ea typeface="Arial"/>
                <a:cs typeface="Arial"/>
              </a:rPr>
              <a:t> (PII</a:t>
            </a:r>
            <a:r>
              <a:rPr lang="en-US" sz="2400" b="1" baseline="0">
                <a:latin typeface="Calibri"/>
                <a:ea typeface="Arial"/>
                <a:cs typeface="Arial"/>
              </a:rPr>
              <a:t>)</a:t>
            </a:r>
            <a:r>
              <a:rPr lang="en-US" sz="2400">
                <a:latin typeface="Calibri"/>
                <a:ea typeface="Arial"/>
                <a:cs typeface="Arial"/>
              </a:rPr>
              <a:t>​</a:t>
            </a:r>
            <a:endParaRPr lang="en-US" sz="2400"/>
          </a:p>
          <a:p>
            <a:pPr lvl="0" rtl="0"/>
            <a:r>
              <a:rPr lang="en-US" sz="2000">
                <a:latin typeface="Calibri"/>
                <a:ea typeface="Arial"/>
                <a:cs typeface="Arial"/>
              </a:rPr>
              <a:t>​</a:t>
            </a:r>
          </a:p>
          <a:p>
            <a:r>
              <a:rPr lang="en-US" sz="2400" b="1">
                <a:latin typeface="Calibri"/>
                <a:ea typeface="Arial"/>
                <a:cs typeface="Arial"/>
              </a:rPr>
              <a:t>International</a:t>
            </a:r>
            <a:r>
              <a:rPr lang="en-US" sz="2400" b="1" baseline="0">
                <a:latin typeface="Calibri"/>
                <a:ea typeface="Arial"/>
                <a:cs typeface="Arial"/>
              </a:rPr>
              <a:t> Traffic in Arms Regulations</a:t>
            </a:r>
            <a:r>
              <a:rPr lang="en-US" sz="2400" b="1">
                <a:latin typeface="Calibri"/>
                <a:ea typeface="Arial"/>
                <a:cs typeface="Arial"/>
              </a:rPr>
              <a:t> (ITAR)</a:t>
            </a:r>
            <a:r>
              <a:rPr lang="en-US" sz="2400">
                <a:latin typeface="Calibri"/>
                <a:ea typeface="Arial"/>
                <a:cs typeface="Arial"/>
              </a:rPr>
              <a:t>​</a:t>
            </a:r>
          </a:p>
          <a:p>
            <a:pPr lvl="0" rtl="0"/>
            <a:r>
              <a:rPr lang="en-US" sz="2000" baseline="0">
                <a:latin typeface="Calibri"/>
                <a:ea typeface="Arial"/>
                <a:cs typeface="Arial"/>
              </a:rPr>
              <a:t>Defense articles, technical data subject to export control</a:t>
            </a:r>
            <a:r>
              <a:rPr lang="en-US" sz="2000">
                <a:latin typeface="Calibri"/>
                <a:ea typeface="Arial"/>
                <a:cs typeface="Arial"/>
              </a:rPr>
              <a:t>​</a:t>
            </a:r>
          </a:p>
          <a:p>
            <a:pPr rtl="0"/>
            <a:r>
              <a:rPr lang="en-US" sz="2000">
                <a:latin typeface="Calibri"/>
                <a:ea typeface="Arial"/>
                <a:cs typeface="Arial"/>
              </a:rPr>
              <a:t>​</a:t>
            </a:r>
          </a:p>
          <a:p>
            <a:r>
              <a:rPr lang="en-US" sz="2400" b="1" baseline="0">
                <a:latin typeface="Calibri"/>
                <a:ea typeface="Arial"/>
                <a:cs typeface="Arial"/>
              </a:rPr>
              <a:t>Export Administration Regulations</a:t>
            </a:r>
            <a:r>
              <a:rPr lang="en-US" sz="2400" b="1">
                <a:latin typeface="Calibri"/>
                <a:ea typeface="Arial"/>
                <a:cs typeface="Arial"/>
              </a:rPr>
              <a:t> (EAR</a:t>
            </a:r>
            <a:r>
              <a:rPr lang="en-US" sz="2400" b="1" baseline="0">
                <a:latin typeface="Calibri"/>
                <a:ea typeface="Arial"/>
                <a:cs typeface="Arial"/>
              </a:rPr>
              <a:t>)</a:t>
            </a:r>
            <a:r>
              <a:rPr lang="en-US" sz="2400">
                <a:latin typeface="Calibri"/>
                <a:ea typeface="Arial"/>
                <a:cs typeface="Arial"/>
              </a:rPr>
              <a:t>​</a:t>
            </a:r>
          </a:p>
          <a:p>
            <a:pPr lvl="0" rtl="0"/>
            <a:r>
              <a:rPr lang="en-US" sz="2000" baseline="0">
                <a:latin typeface="Calibri"/>
                <a:ea typeface="Arial"/>
                <a:cs typeface="Arial"/>
              </a:rPr>
              <a:t>Dual-use items, controlled technology</a:t>
            </a:r>
            <a:r>
              <a:rPr lang="en-US" sz="2000">
                <a:latin typeface="Calibri"/>
                <a:ea typeface="Arial"/>
                <a:cs typeface="Arial"/>
              </a:rPr>
              <a:t>​</a:t>
            </a:r>
          </a:p>
          <a:p>
            <a:pPr rtl="0"/>
            <a:r>
              <a:rPr lang="en-US" sz="2000">
                <a:latin typeface="Calibri"/>
                <a:ea typeface="Arial"/>
                <a:cs typeface="Arial"/>
              </a:rPr>
              <a:t>​</a:t>
            </a:r>
          </a:p>
          <a:p>
            <a:r>
              <a:rPr lang="en-US" sz="2400" b="1" baseline="0">
                <a:latin typeface="Calibri"/>
                <a:ea typeface="Arial"/>
                <a:cs typeface="Arial"/>
              </a:rPr>
              <a:t>Controlled Unclassified Information</a:t>
            </a:r>
            <a:r>
              <a:rPr lang="en-US" sz="2400" b="1">
                <a:latin typeface="Calibri"/>
                <a:ea typeface="Arial"/>
                <a:cs typeface="Arial"/>
              </a:rPr>
              <a:t> (CUI</a:t>
            </a:r>
            <a:r>
              <a:rPr lang="en-US" sz="2400" b="1" baseline="0">
                <a:latin typeface="Calibri"/>
                <a:ea typeface="Arial"/>
                <a:cs typeface="Arial"/>
              </a:rPr>
              <a:t>)</a:t>
            </a:r>
            <a:r>
              <a:rPr lang="en-US" sz="2400">
                <a:latin typeface="Calibri"/>
                <a:ea typeface="Arial"/>
                <a:cs typeface="Arial"/>
              </a:rPr>
              <a:t>​</a:t>
            </a:r>
          </a:p>
          <a:p>
            <a:r>
              <a:rPr lang="en-US" sz="2000" baseline="0">
                <a:latin typeface="Calibri"/>
                <a:ea typeface="Arial"/>
                <a:cs typeface="Arial"/>
              </a:rPr>
              <a:t>Requires FISMA Moderate or higher systems</a:t>
            </a:r>
            <a:r>
              <a:rPr lang="en-US" sz="2000">
                <a:latin typeface="Calibri"/>
                <a:ea typeface="Arial"/>
                <a:cs typeface="Arial"/>
              </a:rPr>
              <a:t>​, and this is a Low.</a:t>
            </a:r>
          </a:p>
          <a:p>
            <a:pPr marL="228600" indent="-228600">
              <a:buFont typeface=""/>
              <a:buChar char="•"/>
            </a:pPr>
            <a:endParaRPr lang="en-US" sz="2000">
              <a:latin typeface="Calibri"/>
              <a:ea typeface="Arial"/>
              <a:cs typeface="Arial"/>
            </a:endParaRPr>
          </a:p>
          <a:p>
            <a:r>
              <a:rPr lang="en-US" sz="2000">
                <a:ea typeface="+mn-lt"/>
                <a:cs typeface="+mn-lt"/>
                <a:hlinkClick r:id="rId2"/>
              </a:rPr>
              <a:t>CUI and PII Guidance (single page)</a:t>
            </a:r>
            <a:r>
              <a:rPr lang="en-US" sz="2000">
                <a:ea typeface="+mn-lt"/>
                <a:cs typeface="+mn-lt"/>
              </a:rPr>
              <a:t> - OCIO SharePoint</a:t>
            </a:r>
            <a:endParaRPr lang="en-US"/>
          </a:p>
        </p:txBody>
      </p:sp>
    </p:spTree>
    <p:extLst>
      <p:ext uri="{BB962C8B-B14F-4D97-AF65-F5344CB8AC3E}">
        <p14:creationId xmlns:p14="http://schemas.microsoft.com/office/powerpoint/2010/main" val="1944036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D5CB9-0269-9838-9409-D87C1F5D99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F14535-CCFE-9C74-B6AC-3C7C7FE1F714}"/>
              </a:ext>
            </a:extLst>
          </p:cNvPr>
          <p:cNvSpPr>
            <a:spLocks noGrp="1"/>
          </p:cNvSpPr>
          <p:nvPr>
            <p:ph type="title"/>
          </p:nvPr>
        </p:nvSpPr>
        <p:spPr/>
        <p:txBody>
          <a:bodyPr>
            <a:normAutofit/>
          </a:bodyPr>
          <a:lstStyle/>
          <a:p>
            <a:r>
              <a:rPr lang="en-US">
                <a:highlight>
                  <a:srgbClr val="212121"/>
                </a:highlight>
                <a:latin typeface="Calibri"/>
                <a:ea typeface="Calibri"/>
                <a:cs typeface="Calibri"/>
              </a:rPr>
              <a:t>✅ </a:t>
            </a:r>
            <a:r>
              <a:rPr lang="en-US">
                <a:latin typeface="Calibri"/>
                <a:ea typeface="Calibri"/>
                <a:cs typeface="Calibri"/>
              </a:rPr>
              <a:t>What Is Allowed</a:t>
            </a:r>
            <a:endParaRPr lang="en-US">
              <a:ea typeface="Calibri"/>
            </a:endParaRPr>
          </a:p>
        </p:txBody>
      </p:sp>
      <p:sp>
        <p:nvSpPr>
          <p:cNvPr id="3" name="Content Placeholder 2">
            <a:extLst>
              <a:ext uri="{FF2B5EF4-FFF2-40B4-BE49-F238E27FC236}">
                <a16:creationId xmlns:a16="http://schemas.microsoft.com/office/drawing/2014/main" id="{96866E14-0C23-C44E-F6D0-D36FE40EF6AF}"/>
              </a:ext>
            </a:extLst>
          </p:cNvPr>
          <p:cNvSpPr>
            <a:spLocks noGrp="1"/>
          </p:cNvSpPr>
          <p:nvPr>
            <p:ph idx="1"/>
          </p:nvPr>
        </p:nvSpPr>
        <p:spPr/>
        <p:txBody>
          <a:bodyPr vert="horz" lIns="91440" tIns="45720" rIns="91440" bIns="45720" rtlCol="0" anchor="t">
            <a:normAutofit/>
          </a:bodyPr>
          <a:lstStyle/>
          <a:p>
            <a:r>
              <a:rPr lang="en-US"/>
              <a:t>Unclassified, public, or publicly releasable information only</a:t>
            </a:r>
          </a:p>
          <a:p>
            <a:r>
              <a:rPr lang="en-US"/>
              <a:t>Source code, documentation, and technical content not subject to export control or CUI restrictions</a:t>
            </a:r>
          </a:p>
          <a:p>
            <a:r>
              <a:rPr lang="en-US">
                <a:latin typeface="Calibri"/>
                <a:ea typeface="Calibri"/>
                <a:cs typeface="Calibri"/>
              </a:rPr>
              <a:t>Collaboration on non-CUI/ITAR/EAR research and development</a:t>
            </a:r>
            <a:br>
              <a:rPr lang="en-US"/>
            </a:br>
            <a:endParaRPr lang="en-US">
              <a:ea typeface="Calibri" panose="020F0502020204030204" pitchFamily="34" charset="0"/>
            </a:endParaRPr>
          </a:p>
          <a:p>
            <a:pPr marL="0" indent="0">
              <a:buNone/>
            </a:pPr>
            <a:r>
              <a:rPr lang="en-US" b="1">
                <a:latin typeface="Calibri"/>
                <a:ea typeface="Calibri"/>
                <a:cs typeface="Calibri"/>
              </a:rPr>
              <a:t>Key Reminders:</a:t>
            </a:r>
          </a:p>
          <a:p>
            <a:r>
              <a:rPr lang="en-US"/>
              <a:t>Always classify your data before committing to GitHub</a:t>
            </a:r>
          </a:p>
          <a:p>
            <a:r>
              <a:rPr lang="en-US">
                <a:latin typeface="Calibri"/>
                <a:ea typeface="Calibri"/>
                <a:cs typeface="Calibri"/>
              </a:rPr>
              <a:t>When in doubt, ask the Science Cloud security team</a:t>
            </a:r>
            <a:endParaRPr lang="en-US">
              <a:ea typeface="Calibri"/>
            </a:endParaRPr>
          </a:p>
          <a:p>
            <a:r>
              <a:rPr lang="en-US">
                <a:latin typeface="Calibri"/>
                <a:ea typeface="Calibri"/>
                <a:cs typeface="Calibri"/>
              </a:rPr>
              <a:t>GitHub Copilot learns from your inputs, so keep them clean!</a:t>
            </a:r>
            <a:endParaRPr lang="en-US">
              <a:ea typeface="Calibri" panose="020F0502020204030204" pitchFamily="34" charset="0"/>
            </a:endParaRPr>
          </a:p>
        </p:txBody>
      </p:sp>
    </p:spTree>
    <p:extLst>
      <p:ext uri="{BB962C8B-B14F-4D97-AF65-F5344CB8AC3E}">
        <p14:creationId xmlns:p14="http://schemas.microsoft.com/office/powerpoint/2010/main" val="3005566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12B6F-A5AB-BAF7-F582-3A19487C14D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53F3DA8-30E0-6E55-139C-9660E3D6A421}"/>
              </a:ext>
            </a:extLst>
          </p:cNvPr>
          <p:cNvSpPr/>
          <p:nvPr/>
        </p:nvSpPr>
        <p:spPr>
          <a:xfrm>
            <a:off x="0" y="1497724"/>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5A3040C4-8F78-CABF-6844-8491A548FC62}"/>
              </a:ext>
            </a:extLst>
          </p:cNvPr>
          <p:cNvSpPr>
            <a:spLocks noGrp="1"/>
          </p:cNvSpPr>
          <p:nvPr>
            <p:ph type="title"/>
          </p:nvPr>
        </p:nvSpPr>
        <p:spPr>
          <a:xfrm>
            <a:off x="612732" y="408780"/>
            <a:ext cx="9662652" cy="821998"/>
          </a:xfrm>
        </p:spPr>
        <p:txBody>
          <a:bodyPr>
            <a:normAutofit/>
          </a:bodyPr>
          <a:lstStyle/>
          <a:p>
            <a:r>
              <a:rPr lang="en-US"/>
              <a:t>Technical Overview</a:t>
            </a:r>
          </a:p>
        </p:txBody>
      </p:sp>
      <p:sp>
        <p:nvSpPr>
          <p:cNvPr id="3" name="Content Placeholder 2">
            <a:extLst>
              <a:ext uri="{FF2B5EF4-FFF2-40B4-BE49-F238E27FC236}">
                <a16:creationId xmlns:a16="http://schemas.microsoft.com/office/drawing/2014/main" id="{D06635EB-2F8C-3A5E-B650-D00B2F880E55}"/>
              </a:ext>
            </a:extLst>
          </p:cNvPr>
          <p:cNvSpPr>
            <a:spLocks noGrp="1"/>
          </p:cNvSpPr>
          <p:nvPr>
            <p:ph idx="1"/>
          </p:nvPr>
        </p:nvSpPr>
        <p:spPr>
          <a:xfrm>
            <a:off x="926925" y="4177862"/>
            <a:ext cx="8933767" cy="4351338"/>
          </a:xfrm>
        </p:spPr>
        <p:txBody>
          <a:bodyPr>
            <a:normAutofit/>
          </a:bodyPr>
          <a:lstStyle/>
          <a:p>
            <a:pPr marL="11113" indent="0">
              <a:buNone/>
            </a:pPr>
            <a:r>
              <a:rPr lang="en-US" sz="3200">
                <a:solidFill>
                  <a:schemeClr val="bg1"/>
                </a:solidFill>
                <a:latin typeface="+mn-lt"/>
              </a:rPr>
              <a:t>Speakers: Bradley MacPherson, James Warner, and Alexey </a:t>
            </a:r>
            <a:r>
              <a:rPr lang="en-US" sz="3200" err="1">
                <a:solidFill>
                  <a:schemeClr val="bg1"/>
                </a:solidFill>
                <a:latin typeface="+mn-lt"/>
              </a:rPr>
              <a:t>Shiklomanov</a:t>
            </a:r>
            <a:endParaRPr lang="en-US" sz="3200">
              <a:solidFill>
                <a:schemeClr val="bg1"/>
              </a:solidFill>
              <a:latin typeface="+mn-lt"/>
            </a:endParaRPr>
          </a:p>
          <a:p>
            <a:pPr marL="0" indent="0">
              <a:buNone/>
            </a:pPr>
            <a:endParaRPr lang="en-US" sz="3200">
              <a:solidFill>
                <a:schemeClr val="bg1"/>
              </a:solidFill>
              <a:latin typeface="+mn-lt"/>
            </a:endParaRPr>
          </a:p>
        </p:txBody>
      </p:sp>
      <p:sp>
        <p:nvSpPr>
          <p:cNvPr id="6" name="TextBox 5">
            <a:extLst>
              <a:ext uri="{FF2B5EF4-FFF2-40B4-BE49-F238E27FC236}">
                <a16:creationId xmlns:a16="http://schemas.microsoft.com/office/drawing/2014/main" id="{114DCA87-2C38-5F72-3EAC-56321C42922B}"/>
              </a:ext>
            </a:extLst>
          </p:cNvPr>
          <p:cNvSpPr txBox="1"/>
          <p:nvPr/>
        </p:nvSpPr>
        <p:spPr>
          <a:xfrm>
            <a:off x="828114" y="3013501"/>
            <a:ext cx="9856417"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Projects Showcase</a:t>
            </a:r>
          </a:p>
        </p:txBody>
      </p:sp>
      <p:cxnSp>
        <p:nvCxnSpPr>
          <p:cNvPr id="8" name="Straight Connector 7">
            <a:extLst>
              <a:ext uri="{FF2B5EF4-FFF2-40B4-BE49-F238E27FC236}">
                <a16:creationId xmlns:a16="http://schemas.microsoft.com/office/drawing/2014/main" id="{3F676DB9-2205-71C5-1557-00A6D75A15E8}"/>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5182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DA212-49C8-372E-8E72-CDDBA6F02256}"/>
              </a:ext>
            </a:extLst>
          </p:cNvPr>
          <p:cNvSpPr>
            <a:spLocks noGrp="1"/>
          </p:cNvSpPr>
          <p:nvPr>
            <p:ph type="title"/>
          </p:nvPr>
        </p:nvSpPr>
        <p:spPr/>
        <p:txBody>
          <a:bodyPr/>
          <a:lstStyle/>
          <a:p>
            <a:r>
              <a:rPr lang="en-US"/>
              <a:t>Important Contacts and Resources</a:t>
            </a:r>
          </a:p>
        </p:txBody>
      </p:sp>
      <p:graphicFrame>
        <p:nvGraphicFramePr>
          <p:cNvPr id="5" name="Table 4">
            <a:extLst>
              <a:ext uri="{FF2B5EF4-FFF2-40B4-BE49-F238E27FC236}">
                <a16:creationId xmlns:a16="http://schemas.microsoft.com/office/drawing/2014/main" id="{C6B8A14A-430E-BF7A-0C23-94063FD1A9FC}"/>
              </a:ext>
            </a:extLst>
          </p:cNvPr>
          <p:cNvGraphicFramePr>
            <a:graphicFrameLocks noGrp="1"/>
          </p:cNvGraphicFramePr>
          <p:nvPr>
            <p:extLst>
              <p:ext uri="{D42A27DB-BD31-4B8C-83A1-F6EECF244321}">
                <p14:modId xmlns:p14="http://schemas.microsoft.com/office/powerpoint/2010/main" val="3366857372"/>
              </p:ext>
            </p:extLst>
          </p:nvPr>
        </p:nvGraphicFramePr>
        <p:xfrm>
          <a:off x="2032000" y="2360210"/>
          <a:ext cx="8128000" cy="32105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79761469"/>
                    </a:ext>
                  </a:extLst>
                </a:gridCol>
                <a:gridCol w="4064000">
                  <a:extLst>
                    <a:ext uri="{9D8B030D-6E8A-4147-A177-3AD203B41FA5}">
                      <a16:colId xmlns:a16="http://schemas.microsoft.com/office/drawing/2014/main" val="2405482017"/>
                    </a:ext>
                  </a:extLst>
                </a:gridCol>
              </a:tblGrid>
              <a:tr h="370840">
                <a:tc>
                  <a:txBody>
                    <a:bodyPr/>
                    <a:lstStyle/>
                    <a:p>
                      <a:r>
                        <a:rPr lang="en-US" dirty="0"/>
                        <a:t>Topic</a:t>
                      </a:r>
                    </a:p>
                  </a:txBody>
                  <a:tcPr/>
                </a:tc>
                <a:tc>
                  <a:txBody>
                    <a:bodyPr/>
                    <a:lstStyle/>
                    <a:p>
                      <a:r>
                        <a:rPr lang="en-US" dirty="0"/>
                        <a:t>Contact</a:t>
                      </a:r>
                    </a:p>
                  </a:txBody>
                  <a:tcPr/>
                </a:tc>
                <a:extLst>
                  <a:ext uri="{0D108BD9-81ED-4DB2-BD59-A6C34878D82A}">
                    <a16:rowId xmlns:a16="http://schemas.microsoft.com/office/drawing/2014/main" val="3769213128"/>
                  </a:ext>
                </a:extLst>
              </a:tr>
              <a:tr h="370840">
                <a:tc>
                  <a:txBody>
                    <a:bodyPr/>
                    <a:lstStyle/>
                    <a:p>
                      <a:r>
                        <a:rPr lang="en-US" dirty="0"/>
                        <a:t>Access/Operations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err="1"/>
                        <a:t>support@sciencecloud.nasa.org</a:t>
                      </a:r>
                      <a:endParaRPr lang="en-US" sz="1800" b="0" dirty="0"/>
                    </a:p>
                  </a:txBody>
                  <a:tcPr/>
                </a:tc>
                <a:extLst>
                  <a:ext uri="{0D108BD9-81ED-4DB2-BD59-A6C34878D82A}">
                    <a16:rowId xmlns:a16="http://schemas.microsoft.com/office/drawing/2014/main" val="1340934045"/>
                  </a:ext>
                </a:extLst>
              </a:tr>
              <a:tr h="370840">
                <a:tc>
                  <a:txBody>
                    <a:bodyPr/>
                    <a:lstStyle/>
                    <a:p>
                      <a:r>
                        <a:rPr lang="en-US" dirty="0"/>
                        <a:t>Finance</a:t>
                      </a:r>
                    </a:p>
                  </a:txBody>
                  <a:tcPr/>
                </a:tc>
                <a:tc>
                  <a:txBody>
                    <a:bodyPr/>
                    <a:lstStyle/>
                    <a:p>
                      <a:r>
                        <a:rPr lang="en-US" dirty="0"/>
                        <a:t>Dan’l Pierce,</a:t>
                      </a:r>
                    </a:p>
                    <a:p>
                      <a:r>
                        <a:rPr lang="en-US" dirty="0" err="1"/>
                        <a:t>danl.pierce@nasa.gov</a:t>
                      </a:r>
                      <a:endParaRPr lang="en-US" dirty="0"/>
                    </a:p>
                  </a:txBody>
                  <a:tcPr/>
                </a:tc>
                <a:extLst>
                  <a:ext uri="{0D108BD9-81ED-4DB2-BD59-A6C34878D82A}">
                    <a16:rowId xmlns:a16="http://schemas.microsoft.com/office/drawing/2014/main" val="1669686865"/>
                  </a:ext>
                </a:extLst>
              </a:tr>
              <a:tr h="370840">
                <a:tc>
                  <a:txBody>
                    <a:bodyPr/>
                    <a:lstStyle/>
                    <a:p>
                      <a:r>
                        <a:rPr lang="en-US" dirty="0"/>
                        <a:t>General Topics</a:t>
                      </a:r>
                    </a:p>
                  </a:txBody>
                  <a:tcPr/>
                </a:tc>
                <a:tc>
                  <a:txBody>
                    <a:bodyPr/>
                    <a:lstStyle/>
                    <a:p>
                      <a:r>
                        <a:rPr lang="en-US" dirty="0"/>
                        <a:t>Audrey McQuagge,</a:t>
                      </a:r>
                    </a:p>
                    <a:p>
                      <a:r>
                        <a:rPr lang="en-US" dirty="0" err="1"/>
                        <a:t>audrey.j.mcquagge@nasa.gov</a:t>
                      </a:r>
                      <a:endParaRPr lang="en-US" dirty="0"/>
                    </a:p>
                  </a:txBody>
                  <a:tcPr/>
                </a:tc>
                <a:extLst>
                  <a:ext uri="{0D108BD9-81ED-4DB2-BD59-A6C34878D82A}">
                    <a16:rowId xmlns:a16="http://schemas.microsoft.com/office/drawing/2014/main" val="76973200"/>
                  </a:ext>
                </a:extLst>
              </a:tr>
              <a:tr h="370840">
                <a:tc>
                  <a:txBody>
                    <a:bodyPr/>
                    <a:lstStyle/>
                    <a:p>
                      <a:r>
                        <a:rPr lang="en-US" dirty="0"/>
                        <a:t>GitHub Support/Technical Questions</a:t>
                      </a:r>
                    </a:p>
                  </a:txBody>
                  <a:tcPr/>
                </a:tc>
                <a:tc>
                  <a:txBody>
                    <a:bodyPr/>
                    <a:lstStyle/>
                    <a:p>
                      <a:r>
                        <a:rPr lang="en-US" dirty="0"/>
                        <a:t>Kyle Bridgford,</a:t>
                      </a:r>
                    </a:p>
                    <a:p>
                      <a:r>
                        <a:rPr lang="en-US" dirty="0"/>
                        <a:t>kbridgford@github.com</a:t>
                      </a:r>
                    </a:p>
                    <a:p>
                      <a:endParaRPr lang="en-US" dirty="0"/>
                    </a:p>
                    <a:p>
                      <a:r>
                        <a:rPr lang="en-US" dirty="0"/>
                        <a:t>or visit </a:t>
                      </a:r>
                      <a:r>
                        <a:rPr lang="en-US" dirty="0" err="1"/>
                        <a:t>support.github.com</a:t>
                      </a:r>
                      <a:endParaRPr lang="en-US" dirty="0"/>
                    </a:p>
                  </a:txBody>
                  <a:tcPr/>
                </a:tc>
                <a:extLst>
                  <a:ext uri="{0D108BD9-81ED-4DB2-BD59-A6C34878D82A}">
                    <a16:rowId xmlns:a16="http://schemas.microsoft.com/office/drawing/2014/main" val="2228902675"/>
                  </a:ext>
                </a:extLst>
              </a:tr>
            </a:tbl>
          </a:graphicData>
        </a:graphic>
      </p:graphicFrame>
    </p:spTree>
    <p:extLst>
      <p:ext uri="{BB962C8B-B14F-4D97-AF65-F5344CB8AC3E}">
        <p14:creationId xmlns:p14="http://schemas.microsoft.com/office/powerpoint/2010/main" val="4283168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8FFEFE7B-D5FE-C1EF-EBCF-2A9C31A5B886}"/>
              </a:ext>
            </a:extLst>
          </p:cNvPr>
          <p:cNvSpPr>
            <a:spLocks noGrp="1"/>
          </p:cNvSpPr>
          <p:nvPr>
            <p:ph type="body" sz="quarter" idx="10"/>
          </p:nvPr>
        </p:nvSpPr>
        <p:spPr/>
        <p:txBody>
          <a:bodyPr/>
          <a:lstStyle/>
          <a:p>
            <a:pPr>
              <a:spcBef>
                <a:spcPts val="0"/>
              </a:spcBef>
              <a:spcAft>
                <a:spcPts val="0"/>
              </a:spcAft>
            </a:pPr>
            <a:r>
              <a:rPr lang="en-US" sz="1200">
                <a:hlinkClick r:id="rId3"/>
              </a:rPr>
              <a:t>GitHub Copilot Fundamentals Part 1 of 2 - Training | Microsoft Learn</a:t>
            </a:r>
            <a:r>
              <a:rPr lang="en-US" sz="1200"/>
              <a:t> (5 </a:t>
            </a:r>
            <a:r>
              <a:rPr lang="en-US" sz="1200" err="1"/>
              <a:t>hr</a:t>
            </a:r>
            <a:r>
              <a:rPr lang="en-US" sz="1200"/>
              <a:t> 11 min)</a:t>
            </a:r>
          </a:p>
          <a:p>
            <a:pPr>
              <a:spcBef>
                <a:spcPts val="0"/>
              </a:spcBef>
              <a:spcAft>
                <a:spcPts val="0"/>
              </a:spcAft>
            </a:pPr>
            <a:endParaRPr lang="en-US" sz="1200">
              <a:hlinkClick r:id="rId4"/>
            </a:endParaRPr>
          </a:p>
          <a:p>
            <a:pPr marL="171450" indent="-171450">
              <a:spcBef>
                <a:spcPts val="0"/>
              </a:spcBef>
              <a:spcAft>
                <a:spcPts val="0"/>
              </a:spcAft>
              <a:buFont typeface="Arial" panose="020B0604020202020204" pitchFamily="34" charset="0"/>
              <a:buChar char="•"/>
            </a:pPr>
            <a:r>
              <a:rPr lang="en-US" sz="1200">
                <a:hlinkClick r:id="rId4"/>
              </a:rPr>
              <a:t>Introduction to GitHub Copilot</a:t>
            </a:r>
            <a:r>
              <a:rPr lang="en-US" sz="1200"/>
              <a:t> (19 min)</a:t>
            </a:r>
          </a:p>
          <a:p>
            <a:pPr marL="171450" indent="-171450">
              <a:spcBef>
                <a:spcPts val="0"/>
              </a:spcBef>
              <a:spcAft>
                <a:spcPts val="0"/>
              </a:spcAft>
              <a:buFont typeface="Arial" panose="020B0604020202020204" pitchFamily="34" charset="0"/>
              <a:buChar char="•"/>
            </a:pPr>
            <a:r>
              <a:rPr lang="en-US" sz="1200">
                <a:hlinkClick r:id="rId5"/>
              </a:rPr>
              <a:t>Responsible AI with GitHub Copilot</a:t>
            </a:r>
            <a:r>
              <a:rPr lang="en-US" sz="1200"/>
              <a:t> (15 min)</a:t>
            </a:r>
          </a:p>
          <a:p>
            <a:pPr marL="171450" indent="-171450">
              <a:spcBef>
                <a:spcPts val="0"/>
              </a:spcBef>
              <a:spcAft>
                <a:spcPts val="0"/>
              </a:spcAft>
              <a:buFont typeface="Arial" panose="020B0604020202020204" pitchFamily="34" charset="0"/>
              <a:buChar char="•"/>
            </a:pPr>
            <a:r>
              <a:rPr lang="en-US" sz="1200">
                <a:hlinkClick r:id="rId6"/>
              </a:rPr>
              <a:t>Introduction to prompt engineering with GitHub Copilot</a:t>
            </a:r>
            <a:r>
              <a:rPr lang="en-US" sz="1200"/>
              <a:t> (30 min)</a:t>
            </a:r>
          </a:p>
          <a:p>
            <a:pPr marL="171450" indent="-171450">
              <a:spcBef>
                <a:spcPts val="0"/>
              </a:spcBef>
              <a:spcAft>
                <a:spcPts val="0"/>
              </a:spcAft>
              <a:buFont typeface="Arial" panose="020B0604020202020204" pitchFamily="34" charset="0"/>
              <a:buChar char="•"/>
            </a:pPr>
            <a:r>
              <a:rPr lang="en-US" sz="1200">
                <a:hlinkClick r:id="rId7"/>
              </a:rPr>
              <a:t>Introduction to Copilot Spaces</a:t>
            </a:r>
            <a:r>
              <a:rPr lang="en-US" sz="1200"/>
              <a:t> (31 min)</a:t>
            </a:r>
          </a:p>
          <a:p>
            <a:pPr marL="171450" indent="-171450">
              <a:spcBef>
                <a:spcPts val="0"/>
              </a:spcBef>
              <a:spcAft>
                <a:spcPts val="0"/>
              </a:spcAft>
              <a:buFont typeface="Arial" panose="020B0604020202020204" pitchFamily="34" charset="0"/>
              <a:buChar char="•"/>
            </a:pPr>
            <a:r>
              <a:rPr lang="en-US" sz="1200">
                <a:hlinkClick r:id="rId8"/>
              </a:rPr>
              <a:t>Using advanced GitHub Copilot features</a:t>
            </a:r>
            <a:r>
              <a:rPr lang="en-US" sz="1200"/>
              <a:t> (22 min)</a:t>
            </a:r>
          </a:p>
          <a:p>
            <a:pPr marL="171450" indent="-171450">
              <a:spcBef>
                <a:spcPts val="0"/>
              </a:spcBef>
              <a:spcAft>
                <a:spcPts val="0"/>
              </a:spcAft>
              <a:buFont typeface="Arial" panose="020B0604020202020204" pitchFamily="34" charset="0"/>
              <a:buChar char="•"/>
            </a:pPr>
            <a:r>
              <a:rPr lang="en-US" sz="1200">
                <a:hlinkClick r:id="rId9"/>
              </a:rPr>
              <a:t>GitHub Copilot Across Environments: IDE, Chat, GitHub.com, and Command Line Techniques</a:t>
            </a:r>
            <a:r>
              <a:rPr lang="en-US" sz="1200"/>
              <a:t> (48 min)</a:t>
            </a:r>
          </a:p>
          <a:p>
            <a:pPr marL="171450" indent="-171450">
              <a:spcBef>
                <a:spcPts val="0"/>
              </a:spcBef>
              <a:spcAft>
                <a:spcPts val="0"/>
              </a:spcAft>
              <a:buFont typeface="Arial" panose="020B0604020202020204" pitchFamily="34" charset="0"/>
              <a:buChar char="•"/>
            </a:pPr>
            <a:r>
              <a:rPr lang="en-US" sz="1200">
                <a:hlinkClick r:id="rId10"/>
              </a:rPr>
              <a:t>Management and Customization Considerations with GitHub Copilot</a:t>
            </a:r>
            <a:r>
              <a:rPr lang="en-US" sz="1200"/>
              <a:t> (30 min)</a:t>
            </a:r>
          </a:p>
          <a:p>
            <a:pPr marL="171450" indent="-171450">
              <a:spcBef>
                <a:spcPts val="0"/>
              </a:spcBef>
              <a:spcAft>
                <a:spcPts val="0"/>
              </a:spcAft>
              <a:buFont typeface="Arial" panose="020B0604020202020204" pitchFamily="34" charset="0"/>
              <a:buChar char="•"/>
            </a:pPr>
            <a:r>
              <a:rPr lang="en-US" sz="1200">
                <a:hlinkClick r:id="rId11"/>
              </a:rPr>
              <a:t>Developer use cases for AI with GitHub Copilot</a:t>
            </a:r>
            <a:r>
              <a:rPr lang="en-US" sz="1200"/>
              <a:t> (49 min)</a:t>
            </a:r>
          </a:p>
          <a:p>
            <a:pPr marL="171450" indent="-171450">
              <a:spcBef>
                <a:spcPts val="0"/>
              </a:spcBef>
              <a:spcAft>
                <a:spcPts val="0"/>
              </a:spcAft>
              <a:buFont typeface="Arial" panose="020B0604020202020204" pitchFamily="34" charset="0"/>
              <a:buChar char="•"/>
            </a:pPr>
            <a:r>
              <a:rPr lang="en-US" sz="1200">
                <a:hlinkClick r:id="rId12"/>
              </a:rPr>
              <a:t>Develop Unit Tests using GitHub Copilot Tools</a:t>
            </a:r>
            <a:r>
              <a:rPr lang="en-US" sz="1200"/>
              <a:t> (1 hour 7 min)</a:t>
            </a:r>
          </a:p>
          <a:p>
            <a:endParaRPr lang="en-US" sz="900"/>
          </a:p>
        </p:txBody>
      </p:sp>
      <p:sp>
        <p:nvSpPr>
          <p:cNvPr id="7" name="Text Placeholder 6">
            <a:extLst>
              <a:ext uri="{FF2B5EF4-FFF2-40B4-BE49-F238E27FC236}">
                <a16:creationId xmlns:a16="http://schemas.microsoft.com/office/drawing/2014/main" id="{9EE1CFA4-C7A9-F9D7-5382-E3E4C394354F}"/>
              </a:ext>
            </a:extLst>
          </p:cNvPr>
          <p:cNvSpPr>
            <a:spLocks noGrp="1"/>
          </p:cNvSpPr>
          <p:nvPr>
            <p:ph type="body" sz="quarter" idx="11"/>
          </p:nvPr>
        </p:nvSpPr>
        <p:spPr/>
        <p:txBody>
          <a:bodyPr/>
          <a:lstStyle/>
          <a:p>
            <a:r>
              <a:rPr lang="en-US" sz="1200">
                <a:hlinkClick r:id="rId13"/>
              </a:rPr>
              <a:t>GitHub Copilot Fundamentals Part 2 of 2 - Training | Microsoft Learn</a:t>
            </a:r>
            <a:r>
              <a:rPr lang="en-US" sz="1200"/>
              <a:t> (3 </a:t>
            </a:r>
            <a:r>
              <a:rPr lang="en-US" sz="1200" err="1"/>
              <a:t>hr</a:t>
            </a:r>
            <a:r>
              <a:rPr lang="en-US" sz="1200"/>
              <a:t> 19 min)</a:t>
            </a:r>
          </a:p>
          <a:p>
            <a:pPr marL="285750" indent="-285750">
              <a:buFont typeface="Arial" panose="020B0604020202020204" pitchFamily="34" charset="0"/>
              <a:buChar char="•"/>
            </a:pPr>
            <a:r>
              <a:rPr lang="en-US" sz="1200" b="1">
                <a:hlinkClick r:id="rId14"/>
              </a:rPr>
              <a:t>Building Applications with GitHub Copilot Agent Mode</a:t>
            </a:r>
            <a:r>
              <a:rPr lang="en-US" sz="1200" b="1"/>
              <a:t> (50 min)</a:t>
            </a:r>
          </a:p>
          <a:p>
            <a:pPr marL="285750" indent="-285750">
              <a:buFont typeface="Arial" panose="020B0604020202020204" pitchFamily="34" charset="0"/>
              <a:buChar char="•"/>
            </a:pPr>
            <a:r>
              <a:rPr lang="en-US" sz="1200" b="1">
                <a:hlinkClick r:id="rId15"/>
              </a:rPr>
              <a:t>Accelerate development with GitHub Copilot coding agent</a:t>
            </a:r>
            <a:r>
              <a:rPr lang="en-US" sz="1200" b="1"/>
              <a:t> (35 min)</a:t>
            </a:r>
          </a:p>
          <a:p>
            <a:pPr marL="285750" indent="-285750">
              <a:buFont typeface="Arial" panose="020B0604020202020204" pitchFamily="34" charset="0"/>
              <a:buChar char="•"/>
            </a:pPr>
            <a:r>
              <a:rPr lang="en-US" sz="1200" b="1">
                <a:hlinkClick r:id="rId16"/>
              </a:rPr>
              <a:t>Introduction to MCP Server</a:t>
            </a:r>
            <a:r>
              <a:rPr lang="en-US" sz="1200" b="1"/>
              <a:t> (35 min)</a:t>
            </a:r>
          </a:p>
          <a:p>
            <a:pPr marL="285750" indent="-285750">
              <a:buFont typeface="Arial" panose="020B0604020202020204" pitchFamily="34" charset="0"/>
              <a:buChar char="•"/>
            </a:pPr>
            <a:r>
              <a:rPr lang="en-US" sz="1200" b="1">
                <a:hlinkClick r:id="rId17"/>
              </a:rPr>
              <a:t>Leveling Up Code Reviews and Pull Requests with GitHub Copilot</a:t>
            </a:r>
            <a:r>
              <a:rPr lang="en-US" sz="1200" b="1"/>
              <a:t> (35 min)</a:t>
            </a:r>
          </a:p>
          <a:p>
            <a:pPr marL="285750" indent="-285750">
              <a:buFont typeface="Arial" panose="020B0604020202020204" pitchFamily="34" charset="0"/>
              <a:buChar char="•"/>
            </a:pPr>
            <a:r>
              <a:rPr lang="en-US" sz="1200" b="1">
                <a:hlinkClick r:id="rId18"/>
              </a:rPr>
              <a:t>Using GitHub Copilot with JavaScript</a:t>
            </a:r>
            <a:r>
              <a:rPr lang="en-US" sz="1200" b="1"/>
              <a:t> (22 min)</a:t>
            </a:r>
          </a:p>
          <a:p>
            <a:pPr marL="285750" indent="-285750">
              <a:buFont typeface="Arial" panose="020B0604020202020204" pitchFamily="34" charset="0"/>
              <a:buChar char="•"/>
            </a:pPr>
            <a:r>
              <a:rPr lang="en-US" sz="1200" b="1">
                <a:hlinkClick r:id="rId19"/>
              </a:rPr>
              <a:t>Using GitHub Copilot with Python </a:t>
            </a:r>
            <a:r>
              <a:rPr lang="en-US" sz="1200" b="1"/>
              <a:t> (22 min)</a:t>
            </a:r>
            <a:endParaRPr lang="en-US" sz="1200" b="1">
              <a:hlinkClick r:id="rId4"/>
            </a:endParaRPr>
          </a:p>
          <a:p>
            <a:endParaRPr lang="en-US" sz="1200"/>
          </a:p>
        </p:txBody>
      </p:sp>
      <p:sp>
        <p:nvSpPr>
          <p:cNvPr id="8" name="Text Placeholder 7">
            <a:extLst>
              <a:ext uri="{FF2B5EF4-FFF2-40B4-BE49-F238E27FC236}">
                <a16:creationId xmlns:a16="http://schemas.microsoft.com/office/drawing/2014/main" id="{3C057F5C-396E-B337-190F-3DCEFBC71448}"/>
              </a:ext>
            </a:extLst>
          </p:cNvPr>
          <p:cNvSpPr>
            <a:spLocks noGrp="1"/>
          </p:cNvSpPr>
          <p:nvPr>
            <p:ph type="body" sz="quarter" idx="12"/>
          </p:nvPr>
        </p:nvSpPr>
        <p:spPr/>
        <p:txBody>
          <a:bodyPr/>
          <a:lstStyle/>
          <a:p>
            <a:r>
              <a:rPr lang="en-US" sz="1200">
                <a:hlinkClick r:id="rId20"/>
              </a:rPr>
              <a:t>Accelerate app development by using GitHub Copilot - Training | Microsoft Learn</a:t>
            </a:r>
            <a:r>
              <a:rPr lang="en-US" sz="1200"/>
              <a:t> (6 </a:t>
            </a:r>
            <a:r>
              <a:rPr lang="en-US" sz="1200" err="1"/>
              <a:t>hr</a:t>
            </a:r>
            <a:r>
              <a:rPr lang="en-US" sz="1200"/>
              <a:t> 38 min)</a:t>
            </a:r>
          </a:p>
          <a:p>
            <a:pPr marL="285750" indent="-285750">
              <a:buFont typeface="Arial" panose="020B0604020202020204" pitchFamily="34" charset="0"/>
              <a:buChar char="•"/>
            </a:pPr>
            <a:r>
              <a:rPr lang="en-US" sz="1200">
                <a:hlinkClick r:id="rId21"/>
              </a:rPr>
              <a:t>Get Started with GitHub Copilot </a:t>
            </a:r>
            <a:r>
              <a:rPr lang="en-US" sz="1200" b="1"/>
              <a:t> (1 </a:t>
            </a:r>
            <a:r>
              <a:rPr lang="en-US" sz="1200" b="1" err="1"/>
              <a:t>hr</a:t>
            </a:r>
            <a:r>
              <a:rPr lang="en-US" sz="1200" b="1"/>
              <a:t> 49 min)</a:t>
            </a:r>
          </a:p>
          <a:p>
            <a:pPr marL="285750" indent="-285750">
              <a:buFont typeface="Arial" panose="020B0604020202020204" pitchFamily="34" charset="0"/>
              <a:buChar char="•"/>
            </a:pPr>
            <a:r>
              <a:rPr lang="en-US" sz="1200">
                <a:hlinkClick r:id="rId22"/>
              </a:rPr>
              <a:t>Generate Documentation Using GitHub Copilot Tools</a:t>
            </a:r>
            <a:r>
              <a:rPr lang="en-US" sz="1200"/>
              <a:t> (1 </a:t>
            </a:r>
            <a:r>
              <a:rPr lang="en-US" sz="1200" err="1"/>
              <a:t>hr</a:t>
            </a:r>
            <a:r>
              <a:rPr lang="en-US" sz="1200"/>
              <a:t> 8 min)</a:t>
            </a:r>
          </a:p>
          <a:p>
            <a:pPr marL="285750" indent="-285750">
              <a:buFont typeface="Arial" panose="020B0604020202020204" pitchFamily="34" charset="0"/>
              <a:buChar char="•"/>
            </a:pPr>
            <a:r>
              <a:rPr lang="en-US" sz="1200">
                <a:hlinkClick r:id="rId23"/>
              </a:rPr>
              <a:t>Develop Code Features using GitHub Copilot Tools</a:t>
            </a:r>
            <a:r>
              <a:rPr lang="en-US" sz="1200"/>
              <a:t> (1 </a:t>
            </a:r>
            <a:r>
              <a:rPr lang="en-US" sz="1200" err="1"/>
              <a:t>hr</a:t>
            </a:r>
            <a:r>
              <a:rPr lang="en-US" sz="1200"/>
              <a:t> 14 min)</a:t>
            </a:r>
          </a:p>
          <a:p>
            <a:pPr marL="285750" indent="-285750">
              <a:buFont typeface="Arial" panose="020B0604020202020204" pitchFamily="34" charset="0"/>
              <a:buChar char="•"/>
            </a:pPr>
            <a:r>
              <a:rPr lang="en-US" sz="1200">
                <a:hlinkClick r:id="rId12"/>
              </a:rPr>
              <a:t>Develop Unit Tests using GitHub Copilot Tools</a:t>
            </a:r>
            <a:r>
              <a:rPr lang="en-US" sz="1200"/>
              <a:t> (1 </a:t>
            </a:r>
            <a:r>
              <a:rPr lang="en-US" sz="1200" err="1"/>
              <a:t>hr</a:t>
            </a:r>
            <a:r>
              <a:rPr lang="en-US" sz="1200"/>
              <a:t> 7 min)</a:t>
            </a:r>
          </a:p>
          <a:p>
            <a:pPr marL="285750" indent="-285750">
              <a:buFont typeface="Arial" panose="020B0604020202020204" pitchFamily="34" charset="0"/>
              <a:buChar char="•"/>
            </a:pPr>
            <a:r>
              <a:rPr lang="en-US" sz="1200">
                <a:hlinkClick r:id="rId24"/>
              </a:rPr>
              <a:t>Implement Code Improvements using GitHub Copilot Tools</a:t>
            </a:r>
            <a:r>
              <a:rPr lang="en-US" sz="1200"/>
              <a:t> (1 </a:t>
            </a:r>
            <a:r>
              <a:rPr lang="en-US" sz="1200" err="1"/>
              <a:t>hr</a:t>
            </a:r>
            <a:r>
              <a:rPr lang="en-US" sz="1200"/>
              <a:t> 20 min)</a:t>
            </a:r>
          </a:p>
          <a:p>
            <a:endParaRPr lang="en-US" sz="1200"/>
          </a:p>
        </p:txBody>
      </p:sp>
      <p:sp>
        <p:nvSpPr>
          <p:cNvPr id="5" name="Title 4">
            <a:extLst>
              <a:ext uri="{FF2B5EF4-FFF2-40B4-BE49-F238E27FC236}">
                <a16:creationId xmlns:a16="http://schemas.microsoft.com/office/drawing/2014/main" id="{E7685C9B-80D9-B690-48D1-C65DC6D1B16A}"/>
              </a:ext>
            </a:extLst>
          </p:cNvPr>
          <p:cNvSpPr>
            <a:spLocks noGrp="1"/>
          </p:cNvSpPr>
          <p:nvPr>
            <p:ph type="title"/>
          </p:nvPr>
        </p:nvSpPr>
        <p:spPr/>
        <p:txBody>
          <a:bodyPr/>
          <a:lstStyle/>
          <a:p>
            <a:r>
              <a:rPr lang="en-US"/>
              <a:t>Self-Paced Trainings</a:t>
            </a:r>
          </a:p>
        </p:txBody>
      </p:sp>
      <p:pic>
        <p:nvPicPr>
          <p:cNvPr id="2" name="Picture 1" descr="Symbols of NASA | NASA">
            <a:extLst>
              <a:ext uri="{FF2B5EF4-FFF2-40B4-BE49-F238E27FC236}">
                <a16:creationId xmlns:a16="http://schemas.microsoft.com/office/drawing/2014/main" id="{F636120F-274E-5E04-47AF-FEDED30935F5}"/>
              </a:ext>
            </a:extLst>
          </p:cNvPr>
          <p:cNvPicPr>
            <a:picLocks noChangeAspect="1" noChangeArrowheads="1"/>
          </p:cNvPicPr>
          <p:nvPr/>
        </p:nvPicPr>
        <p:blipFill rotWithShape="1">
          <a:blip r:embed="rId25">
            <a:extLst>
              <a:ext uri="{28A0092B-C50C-407E-A947-70E740481C1C}">
                <a14:useLocalDpi xmlns:a14="http://schemas.microsoft.com/office/drawing/2010/main" val="0"/>
              </a:ext>
            </a:extLst>
          </a:blip>
          <a:srcRect l="24648" r="21397"/>
          <a:stretch/>
        </p:blipFill>
        <p:spPr bwMode="auto">
          <a:xfrm>
            <a:off x="11090106" y="266576"/>
            <a:ext cx="602906" cy="558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950978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00099-B171-DB08-BA6F-8A890B89F8BC}"/>
              </a:ext>
            </a:extLst>
          </p:cNvPr>
          <p:cNvSpPr>
            <a:spLocks noGrp="1"/>
          </p:cNvSpPr>
          <p:nvPr>
            <p:ph type="title"/>
          </p:nvPr>
        </p:nvSpPr>
        <p:spPr/>
        <p:txBody>
          <a:bodyPr/>
          <a:lstStyle/>
          <a:p>
            <a:r>
              <a:rPr lang="en-US" dirty="0"/>
              <a:t>Meeting Agenda</a:t>
            </a:r>
          </a:p>
        </p:txBody>
      </p:sp>
      <p:graphicFrame>
        <p:nvGraphicFramePr>
          <p:cNvPr id="5" name="Rectangle 1">
            <a:extLst>
              <a:ext uri="{FF2B5EF4-FFF2-40B4-BE49-F238E27FC236}">
                <a16:creationId xmlns:a16="http://schemas.microsoft.com/office/drawing/2014/main" id="{0560DAC0-D845-5EEA-FA0B-7B979550F989}"/>
              </a:ext>
            </a:extLst>
          </p:cNvPr>
          <p:cNvGraphicFramePr>
            <a:graphicFrameLocks noGrp="1"/>
          </p:cNvGraphicFramePr>
          <p:nvPr>
            <p:ph idx="1"/>
            <p:extLst>
              <p:ext uri="{D42A27DB-BD31-4B8C-83A1-F6EECF244321}">
                <p14:modId xmlns:p14="http://schemas.microsoft.com/office/powerpoint/2010/main" val="3272594974"/>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4606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B5D17-AB93-D732-9F0B-8A50CDD304AB}"/>
              </a:ext>
            </a:extLst>
          </p:cNvPr>
          <p:cNvSpPr>
            <a:spLocks noGrp="1"/>
          </p:cNvSpPr>
          <p:nvPr>
            <p:ph type="title"/>
          </p:nvPr>
        </p:nvSpPr>
        <p:spPr>
          <a:xfrm>
            <a:off x="838200" y="846262"/>
            <a:ext cx="9662652" cy="821998"/>
          </a:xfrm>
        </p:spPr>
        <p:txBody>
          <a:bodyPr>
            <a:noAutofit/>
          </a:bodyPr>
          <a:lstStyle/>
          <a:p>
            <a:r>
              <a:rPr lang="en-US" sz="3200"/>
              <a:t>The Science Cloud is partnering with Microsoft to bring GitHub Copilot to NASA scientists</a:t>
            </a:r>
            <a:br>
              <a:rPr lang="en-US" sz="3200"/>
            </a:br>
            <a:br>
              <a:rPr lang="en-US" sz="3200"/>
            </a:br>
            <a:endParaRPr lang="en-US" sz="3200"/>
          </a:p>
        </p:txBody>
      </p:sp>
      <p:sp>
        <p:nvSpPr>
          <p:cNvPr id="3" name="Content Placeholder 2">
            <a:extLst>
              <a:ext uri="{FF2B5EF4-FFF2-40B4-BE49-F238E27FC236}">
                <a16:creationId xmlns:a16="http://schemas.microsoft.com/office/drawing/2014/main" id="{6E6467EC-C70C-985F-28BF-E3EF016A2EE2}"/>
              </a:ext>
            </a:extLst>
          </p:cNvPr>
          <p:cNvSpPr>
            <a:spLocks noGrp="1"/>
          </p:cNvSpPr>
          <p:nvPr>
            <p:ph idx="1"/>
          </p:nvPr>
        </p:nvSpPr>
        <p:spPr>
          <a:xfrm>
            <a:off x="348198" y="2057317"/>
            <a:ext cx="7964529" cy="4139356"/>
          </a:xfrm>
        </p:spPr>
        <p:txBody>
          <a:bodyPr vert="horz" lIns="91440" tIns="45720" rIns="91440" bIns="45720" rtlCol="0" anchor="t">
            <a:normAutofit/>
          </a:bodyPr>
          <a:lstStyle/>
          <a:p>
            <a:pPr marL="0" indent="0">
              <a:spcAft>
                <a:spcPts val="600"/>
              </a:spcAft>
              <a:buNone/>
            </a:pPr>
            <a:r>
              <a:rPr lang="en-US" sz="3100" b="1"/>
              <a:t>What is GitHub Copilot?</a:t>
            </a:r>
            <a:endParaRPr lang="en-US" sz="3100"/>
          </a:p>
          <a:p>
            <a:pPr lvl="1"/>
            <a:r>
              <a:rPr lang="en-US" sz="2200"/>
              <a:t>AI-powered coding assistant that works within your development environment</a:t>
            </a:r>
          </a:p>
          <a:p>
            <a:pPr lvl="1"/>
            <a:r>
              <a:rPr lang="en-US" sz="2200"/>
              <a:t>Writes and explains code and offers suggestions</a:t>
            </a:r>
          </a:p>
          <a:p>
            <a:pPr lvl="1"/>
            <a:r>
              <a:rPr lang="en-US" sz="2200">
                <a:latin typeface="Calibri"/>
                <a:ea typeface="Calibri"/>
                <a:cs typeface="Calibri"/>
              </a:rPr>
              <a:t>Enables access to multiple AI models </a:t>
            </a:r>
          </a:p>
          <a:p>
            <a:pPr lvl="1"/>
            <a:r>
              <a:rPr lang="en-US" sz="2200"/>
              <a:t>Generates functions from natural language comments</a:t>
            </a:r>
          </a:p>
          <a:p>
            <a:pPr lvl="1"/>
            <a:r>
              <a:rPr lang="en-US" sz="2200"/>
              <a:t>Supports multiple programming languages and IDEs</a:t>
            </a:r>
          </a:p>
          <a:p>
            <a:pPr lvl="1"/>
            <a:r>
              <a:rPr lang="en-US" sz="2200"/>
              <a:t>Enhances developer productivity</a:t>
            </a:r>
          </a:p>
          <a:p>
            <a:pPr lvl="1"/>
            <a:r>
              <a:rPr lang="en-US" sz="2200" b="1"/>
              <a:t>NOTE:</a:t>
            </a:r>
            <a:r>
              <a:rPr lang="en-US" sz="2200"/>
              <a:t> Not the same as Copilot for Microsoft Office</a:t>
            </a:r>
          </a:p>
          <a:p>
            <a:pPr lvl="0"/>
            <a:endParaRPr lang="en-US" sz="3100"/>
          </a:p>
          <a:p>
            <a:endParaRPr lang="en-US"/>
          </a:p>
        </p:txBody>
      </p:sp>
      <p:pic>
        <p:nvPicPr>
          <p:cNvPr id="9" name="Picture 8">
            <a:extLst>
              <a:ext uri="{FF2B5EF4-FFF2-40B4-BE49-F238E27FC236}">
                <a16:creationId xmlns:a16="http://schemas.microsoft.com/office/drawing/2014/main" id="{D2C40C52-DBB8-CE84-494C-68F43E15AEAE}"/>
              </a:ext>
            </a:extLst>
          </p:cNvPr>
          <p:cNvPicPr>
            <a:picLocks noChangeAspect="1"/>
          </p:cNvPicPr>
          <p:nvPr/>
        </p:nvPicPr>
        <p:blipFill>
          <a:blip r:embed="rId2"/>
          <a:stretch>
            <a:fillRect/>
          </a:stretch>
        </p:blipFill>
        <p:spPr>
          <a:xfrm>
            <a:off x="9053052" y="4452593"/>
            <a:ext cx="1905000" cy="1943100"/>
          </a:xfrm>
          <a:prstGeom prst="rect">
            <a:avLst/>
          </a:prstGeom>
        </p:spPr>
      </p:pic>
      <p:pic>
        <p:nvPicPr>
          <p:cNvPr id="11" name="Picture 10">
            <a:extLst>
              <a:ext uri="{FF2B5EF4-FFF2-40B4-BE49-F238E27FC236}">
                <a16:creationId xmlns:a16="http://schemas.microsoft.com/office/drawing/2014/main" id="{B3B9990C-942A-A5D8-B159-07621898C8E3}"/>
              </a:ext>
            </a:extLst>
          </p:cNvPr>
          <p:cNvPicPr>
            <a:picLocks noChangeAspect="1"/>
          </p:cNvPicPr>
          <p:nvPr/>
        </p:nvPicPr>
        <p:blipFill>
          <a:blip r:embed="rId3"/>
          <a:stretch>
            <a:fillRect/>
          </a:stretch>
        </p:blipFill>
        <p:spPr>
          <a:xfrm>
            <a:off x="9006158" y="1840995"/>
            <a:ext cx="1951894" cy="2286000"/>
          </a:xfrm>
          <a:prstGeom prst="rect">
            <a:avLst/>
          </a:prstGeom>
        </p:spPr>
      </p:pic>
    </p:spTree>
    <p:extLst>
      <p:ext uri="{BB962C8B-B14F-4D97-AF65-F5344CB8AC3E}">
        <p14:creationId xmlns:p14="http://schemas.microsoft.com/office/powerpoint/2010/main" val="1546009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BC2A6-AE74-6FC2-7DD2-163D68049901}"/>
              </a:ext>
            </a:extLst>
          </p:cNvPr>
          <p:cNvSpPr>
            <a:spLocks noGrp="1"/>
          </p:cNvSpPr>
          <p:nvPr>
            <p:ph type="title"/>
          </p:nvPr>
        </p:nvSpPr>
        <p:spPr/>
        <p:txBody>
          <a:bodyPr/>
          <a:lstStyle/>
          <a:p>
            <a:r>
              <a:rPr lang="en-US"/>
              <a:t>Pilot Successes and Feedback</a:t>
            </a:r>
          </a:p>
        </p:txBody>
      </p:sp>
      <p:graphicFrame>
        <p:nvGraphicFramePr>
          <p:cNvPr id="17" name="Content Placeholder 2">
            <a:extLst>
              <a:ext uri="{FF2B5EF4-FFF2-40B4-BE49-F238E27FC236}">
                <a16:creationId xmlns:a16="http://schemas.microsoft.com/office/drawing/2014/main" id="{BB7F43E6-E46B-8C68-52EB-E72C2AA50934}"/>
              </a:ext>
            </a:extLst>
          </p:cNvPr>
          <p:cNvGraphicFramePr>
            <a:graphicFrameLocks noGrp="1"/>
          </p:cNvGraphicFramePr>
          <p:nvPr>
            <p:ph idx="1"/>
            <p:extLst>
              <p:ext uri="{D42A27DB-BD31-4B8C-83A1-F6EECF244321}">
                <p14:modId xmlns:p14="http://schemas.microsoft.com/office/powerpoint/2010/main" val="2969777824"/>
              </p:ext>
            </p:extLst>
          </p:nvPr>
        </p:nvGraphicFramePr>
        <p:xfrm>
          <a:off x="406399" y="1825624"/>
          <a:ext cx="10827657" cy="4667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7667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CBEAD-3962-C41C-5A45-BDCAB30ACB8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78E9786-391B-DE06-B046-0EEC501E1BCF}"/>
              </a:ext>
            </a:extLst>
          </p:cNvPr>
          <p:cNvSpPr/>
          <p:nvPr/>
        </p:nvSpPr>
        <p:spPr>
          <a:xfrm>
            <a:off x="0" y="1510081"/>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3C9F6786-66A5-50FE-936A-EB79BE489491}"/>
              </a:ext>
            </a:extLst>
          </p:cNvPr>
          <p:cNvSpPr>
            <a:spLocks noGrp="1"/>
          </p:cNvSpPr>
          <p:nvPr>
            <p:ph type="title"/>
          </p:nvPr>
        </p:nvSpPr>
        <p:spPr>
          <a:xfrm>
            <a:off x="612732" y="408780"/>
            <a:ext cx="9662652" cy="821998"/>
          </a:xfrm>
        </p:spPr>
        <p:txBody>
          <a:bodyPr>
            <a:normAutofit/>
          </a:bodyPr>
          <a:lstStyle/>
          <a:p>
            <a:r>
              <a:rPr lang="en-US"/>
              <a:t>FinOps Overview</a:t>
            </a:r>
          </a:p>
        </p:txBody>
      </p:sp>
      <p:sp>
        <p:nvSpPr>
          <p:cNvPr id="3" name="Content Placeholder 2">
            <a:extLst>
              <a:ext uri="{FF2B5EF4-FFF2-40B4-BE49-F238E27FC236}">
                <a16:creationId xmlns:a16="http://schemas.microsoft.com/office/drawing/2014/main" id="{C34D7ABC-25FF-DE07-3C60-54AE8624B9CE}"/>
              </a:ext>
            </a:extLst>
          </p:cNvPr>
          <p:cNvSpPr>
            <a:spLocks noGrp="1"/>
          </p:cNvSpPr>
          <p:nvPr>
            <p:ph idx="1"/>
          </p:nvPr>
        </p:nvSpPr>
        <p:spPr>
          <a:xfrm>
            <a:off x="926925" y="4444809"/>
            <a:ext cx="10515600" cy="4351338"/>
          </a:xfrm>
        </p:spPr>
        <p:txBody>
          <a:bodyPr>
            <a:normAutofit/>
          </a:bodyPr>
          <a:lstStyle/>
          <a:p>
            <a:pPr marL="0" indent="0">
              <a:buNone/>
            </a:pPr>
            <a:r>
              <a:rPr lang="en-US" sz="3200">
                <a:solidFill>
                  <a:schemeClr val="bg1"/>
                </a:solidFill>
              </a:rPr>
              <a:t>Speaker: Dan’l Pierce</a:t>
            </a:r>
          </a:p>
        </p:txBody>
      </p:sp>
      <p:sp>
        <p:nvSpPr>
          <p:cNvPr id="6" name="TextBox 5">
            <a:extLst>
              <a:ext uri="{FF2B5EF4-FFF2-40B4-BE49-F238E27FC236}">
                <a16:creationId xmlns:a16="http://schemas.microsoft.com/office/drawing/2014/main" id="{10E8B3AD-D284-10BF-ADD1-ED6E4A21A9ED}"/>
              </a:ext>
            </a:extLst>
          </p:cNvPr>
          <p:cNvSpPr txBox="1"/>
          <p:nvPr/>
        </p:nvSpPr>
        <p:spPr>
          <a:xfrm>
            <a:off x="815757" y="2341256"/>
            <a:ext cx="9856417"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Funding and Reporting for GitHub Copilot on the Science Cloud</a:t>
            </a:r>
          </a:p>
        </p:txBody>
      </p:sp>
      <p:cxnSp>
        <p:nvCxnSpPr>
          <p:cNvPr id="8" name="Straight Connector 7">
            <a:extLst>
              <a:ext uri="{FF2B5EF4-FFF2-40B4-BE49-F238E27FC236}">
                <a16:creationId xmlns:a16="http://schemas.microsoft.com/office/drawing/2014/main" id="{EA27AD64-96A9-70D5-12EE-4B1EA6D47F20}"/>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6973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7C634-5EB7-D779-E25A-D710A685C907}"/>
              </a:ext>
            </a:extLst>
          </p:cNvPr>
          <p:cNvSpPr>
            <a:spLocks noGrp="1"/>
          </p:cNvSpPr>
          <p:nvPr>
            <p:ph type="title"/>
          </p:nvPr>
        </p:nvSpPr>
        <p:spPr/>
        <p:txBody>
          <a:bodyPr/>
          <a:lstStyle/>
          <a:p>
            <a:r>
              <a:rPr lang="en-US"/>
              <a:t>To Cover</a:t>
            </a:r>
          </a:p>
        </p:txBody>
      </p:sp>
      <p:sp>
        <p:nvSpPr>
          <p:cNvPr id="3" name="Content Placeholder 2">
            <a:extLst>
              <a:ext uri="{FF2B5EF4-FFF2-40B4-BE49-F238E27FC236}">
                <a16:creationId xmlns:a16="http://schemas.microsoft.com/office/drawing/2014/main" id="{CABBF910-37F6-B4B6-7051-949627A0A59B}"/>
              </a:ext>
            </a:extLst>
          </p:cNvPr>
          <p:cNvSpPr>
            <a:spLocks noGrp="1"/>
          </p:cNvSpPr>
          <p:nvPr>
            <p:ph idx="1"/>
          </p:nvPr>
        </p:nvSpPr>
        <p:spPr/>
        <p:txBody>
          <a:bodyPr vert="horz" lIns="91440" tIns="45720" rIns="91440" bIns="45720" rtlCol="0" anchor="t">
            <a:normAutofit/>
          </a:bodyPr>
          <a:lstStyle/>
          <a:p>
            <a:r>
              <a:rPr lang="en-US" dirty="0">
                <a:latin typeface="Calibri"/>
                <a:ea typeface="Calibri"/>
                <a:cs typeface="Calibri"/>
              </a:rPr>
              <a:t>Subscription Tiers </a:t>
            </a:r>
          </a:p>
          <a:p>
            <a:r>
              <a:rPr lang="en-US" dirty="0">
                <a:latin typeface="Calibri"/>
                <a:ea typeface="Calibri"/>
                <a:cs typeface="Calibri"/>
              </a:rPr>
              <a:t>Funding and reporting</a:t>
            </a:r>
          </a:p>
          <a:p>
            <a:r>
              <a:rPr lang="en-US" dirty="0"/>
              <a:t>Obligation requirements</a:t>
            </a:r>
          </a:p>
          <a:p>
            <a:r>
              <a:rPr lang="en-US" dirty="0">
                <a:latin typeface="Calibri"/>
                <a:ea typeface="Calibri"/>
                <a:cs typeface="Calibri"/>
              </a:rPr>
              <a:t>April 1 billing start for existing customers.</a:t>
            </a:r>
            <a:endParaRPr lang="en-US" dirty="0">
              <a:ea typeface="Calibri"/>
            </a:endParaRPr>
          </a:p>
          <a:p>
            <a:r>
              <a:rPr lang="en-US" dirty="0">
                <a:latin typeface="Calibri"/>
                <a:ea typeface="Calibri"/>
                <a:cs typeface="Calibri"/>
              </a:rPr>
              <a:t>What happens when you exceed your funding.</a:t>
            </a:r>
            <a:endParaRPr lang="en-US" dirty="0">
              <a:ea typeface="Calibri"/>
            </a:endParaRPr>
          </a:p>
          <a:p>
            <a:r>
              <a:rPr lang="en-US" dirty="0">
                <a:latin typeface="Calibri"/>
                <a:ea typeface="Calibri"/>
                <a:cs typeface="Calibri"/>
              </a:rPr>
              <a:t>Exceeding Monthly Quotas</a:t>
            </a:r>
          </a:p>
          <a:p>
            <a:r>
              <a:rPr lang="en-US" dirty="0">
                <a:latin typeface="Calibri"/>
                <a:ea typeface="Calibri"/>
                <a:cs typeface="Calibri"/>
              </a:rPr>
              <a:t>1 year commitment.</a:t>
            </a:r>
            <a:endParaRPr lang="en-US" dirty="0">
              <a:ea typeface="Calibri"/>
            </a:endParaRPr>
          </a:p>
        </p:txBody>
      </p:sp>
    </p:spTree>
    <p:extLst>
      <p:ext uri="{BB962C8B-B14F-4D97-AF65-F5344CB8AC3E}">
        <p14:creationId xmlns:p14="http://schemas.microsoft.com/office/powerpoint/2010/main" val="3512729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2B567-B4BE-BB4E-5B0D-28283D46DE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A30CA6-F6DE-1080-CD5B-EE5E68F19526}"/>
              </a:ext>
            </a:extLst>
          </p:cNvPr>
          <p:cNvSpPr>
            <a:spLocks noGrp="1"/>
          </p:cNvSpPr>
          <p:nvPr>
            <p:ph type="title"/>
          </p:nvPr>
        </p:nvSpPr>
        <p:spPr/>
        <p:txBody>
          <a:bodyPr/>
          <a:lstStyle/>
          <a:p>
            <a:r>
              <a:rPr lang="en-US">
                <a:latin typeface="Calibri"/>
                <a:ea typeface="Calibri"/>
                <a:cs typeface="Calibri"/>
              </a:rPr>
              <a:t>Subscription Tiers: Pricing</a:t>
            </a:r>
            <a:endParaRPr lang="en-US"/>
          </a:p>
        </p:txBody>
      </p:sp>
      <p:sp>
        <p:nvSpPr>
          <p:cNvPr id="5" name="Rectangle 4">
            <a:extLst>
              <a:ext uri="{FF2B5EF4-FFF2-40B4-BE49-F238E27FC236}">
                <a16:creationId xmlns:a16="http://schemas.microsoft.com/office/drawing/2014/main" id="{2488F925-C9A6-6D44-DE6D-87ADE953AB61}"/>
              </a:ext>
            </a:extLst>
          </p:cNvPr>
          <p:cNvSpPr/>
          <p:nvPr/>
        </p:nvSpPr>
        <p:spPr>
          <a:xfrm>
            <a:off x="12192" y="1479601"/>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aphicFrame>
        <p:nvGraphicFramePr>
          <p:cNvPr id="9" name="Table 8">
            <a:extLst>
              <a:ext uri="{FF2B5EF4-FFF2-40B4-BE49-F238E27FC236}">
                <a16:creationId xmlns:a16="http://schemas.microsoft.com/office/drawing/2014/main" id="{EB097642-E598-8AAE-3797-2217A1E793BD}"/>
              </a:ext>
            </a:extLst>
          </p:cNvPr>
          <p:cNvGraphicFramePr>
            <a:graphicFrameLocks noGrp="1"/>
          </p:cNvGraphicFramePr>
          <p:nvPr>
            <p:extLst>
              <p:ext uri="{D42A27DB-BD31-4B8C-83A1-F6EECF244321}">
                <p14:modId xmlns:p14="http://schemas.microsoft.com/office/powerpoint/2010/main" val="2638651750"/>
              </p:ext>
            </p:extLst>
          </p:nvPr>
        </p:nvGraphicFramePr>
        <p:xfrm>
          <a:off x="302810" y="2317475"/>
          <a:ext cx="11349683" cy="2684968"/>
        </p:xfrm>
        <a:graphic>
          <a:graphicData uri="http://schemas.openxmlformats.org/drawingml/2006/table">
            <a:tbl>
              <a:tblPr bandRow="1">
                <a:tableStyleId>{5940675A-B579-460E-94D1-54222C63F5DA}</a:tableStyleId>
              </a:tblPr>
              <a:tblGrid>
                <a:gridCol w="1993878">
                  <a:extLst>
                    <a:ext uri="{9D8B030D-6E8A-4147-A177-3AD203B41FA5}">
                      <a16:colId xmlns:a16="http://schemas.microsoft.com/office/drawing/2014/main" val="1031439232"/>
                    </a:ext>
                  </a:extLst>
                </a:gridCol>
                <a:gridCol w="4785321">
                  <a:extLst>
                    <a:ext uri="{9D8B030D-6E8A-4147-A177-3AD203B41FA5}">
                      <a16:colId xmlns:a16="http://schemas.microsoft.com/office/drawing/2014/main" val="719736664"/>
                    </a:ext>
                  </a:extLst>
                </a:gridCol>
                <a:gridCol w="4570484">
                  <a:extLst>
                    <a:ext uri="{9D8B030D-6E8A-4147-A177-3AD203B41FA5}">
                      <a16:colId xmlns:a16="http://schemas.microsoft.com/office/drawing/2014/main" val="3612897102"/>
                    </a:ext>
                  </a:extLst>
                </a:gridCol>
              </a:tblGrid>
              <a:tr h="196443">
                <a:tc>
                  <a:txBody>
                    <a:bodyPr/>
                    <a:lstStyle/>
                    <a:p>
                      <a:pPr marL="0" marR="0" algn="ctr">
                        <a:buNone/>
                      </a:pPr>
                      <a:r>
                        <a:rPr lang="en-US" sz="2000" b="1">
                          <a:solidFill>
                            <a:schemeClr val="tx1"/>
                          </a:solidFill>
                          <a:effectLst/>
                        </a:rPr>
                        <a:t>Option</a:t>
                      </a:r>
                    </a:p>
                  </a:txBody>
                  <a:tcPr marL="68580" marR="68580" marT="0" marB="0">
                    <a:solidFill>
                      <a:schemeClr val="bg1"/>
                    </a:solidFill>
                  </a:tcPr>
                </a:tc>
                <a:tc>
                  <a:txBody>
                    <a:bodyPr/>
                    <a:lstStyle/>
                    <a:p>
                      <a:pPr marL="0" marR="0" algn="ctr">
                        <a:buNone/>
                      </a:pPr>
                      <a:r>
                        <a:rPr lang="en-US" sz="2000" b="1">
                          <a:solidFill>
                            <a:schemeClr val="tx1"/>
                          </a:solidFill>
                          <a:effectLst/>
                        </a:rPr>
                        <a:t>Configuration</a:t>
                      </a:r>
                    </a:p>
                  </a:txBody>
                  <a:tcPr marL="68580" marR="68580" marT="0" marB="0">
                    <a:solidFill>
                      <a:schemeClr val="bg1"/>
                    </a:solidFill>
                  </a:tcPr>
                </a:tc>
                <a:tc>
                  <a:txBody>
                    <a:bodyPr/>
                    <a:lstStyle/>
                    <a:p>
                      <a:pPr marL="0" marR="0" algn="ctr">
                        <a:buNone/>
                      </a:pPr>
                      <a:r>
                        <a:rPr lang="en-US" sz="2000" b="1">
                          <a:solidFill>
                            <a:schemeClr val="tx1"/>
                          </a:solidFill>
                          <a:effectLst/>
                        </a:rPr>
                        <a:t>Annual Cost per User</a:t>
                      </a:r>
                    </a:p>
                  </a:txBody>
                  <a:tcPr marL="68580" marR="68580" marT="0" marB="0">
                    <a:solidFill>
                      <a:schemeClr val="bg1"/>
                    </a:solidFill>
                  </a:tcPr>
                </a:tc>
                <a:extLst>
                  <a:ext uri="{0D108BD9-81ED-4DB2-BD59-A6C34878D82A}">
                    <a16:rowId xmlns:a16="http://schemas.microsoft.com/office/drawing/2014/main" val="2348354808"/>
                  </a:ext>
                </a:extLst>
              </a:tr>
              <a:tr h="212814">
                <a:tc>
                  <a:txBody>
                    <a:bodyPr/>
                    <a:lstStyle/>
                    <a:p>
                      <a:pPr marL="0" marR="0" algn="ctr">
                        <a:buNone/>
                      </a:pPr>
                      <a:r>
                        <a:rPr lang="en-US" sz="1600">
                          <a:solidFill>
                            <a:schemeClr val="tx1"/>
                          </a:solidFill>
                          <a:effectLst/>
                        </a:rPr>
                        <a:t>Option 1</a:t>
                      </a:r>
                    </a:p>
                  </a:txBody>
                  <a:tcPr marL="68580" marR="68580" marT="0" marB="0">
                    <a:solidFill>
                      <a:schemeClr val="bg1"/>
                    </a:solidFill>
                  </a:tcPr>
                </a:tc>
                <a:tc>
                  <a:txBody>
                    <a:bodyPr/>
                    <a:lstStyle/>
                    <a:p>
                      <a:pPr marL="0" marR="0" algn="ctr">
                        <a:buNone/>
                      </a:pPr>
                      <a:r>
                        <a:rPr lang="en-US" sz="1600">
                          <a:solidFill>
                            <a:schemeClr val="tx1"/>
                          </a:solidFill>
                          <a:effectLst/>
                        </a:rPr>
                        <a:t>Copilot Business only</a:t>
                      </a:r>
                    </a:p>
                  </a:txBody>
                  <a:tcPr marL="68580" marR="68580" marT="0" marB="0">
                    <a:solidFill>
                      <a:schemeClr val="bg1"/>
                    </a:solidFill>
                  </a:tcPr>
                </a:tc>
                <a:tc>
                  <a:txBody>
                    <a:bodyPr/>
                    <a:lstStyle/>
                    <a:p>
                      <a:pPr marL="0" marR="0" algn="ctr">
                        <a:buNone/>
                      </a:pPr>
                      <a:r>
                        <a:rPr lang="en-US" sz="1600">
                          <a:solidFill>
                            <a:schemeClr val="tx1"/>
                          </a:solidFill>
                          <a:effectLst/>
                        </a:rPr>
                        <a:t>$240</a:t>
                      </a:r>
                    </a:p>
                  </a:txBody>
                  <a:tcPr marL="68580" marR="68580" marT="0" marB="0">
                    <a:solidFill>
                      <a:schemeClr val="bg1"/>
                    </a:solidFill>
                  </a:tcPr>
                </a:tc>
                <a:extLst>
                  <a:ext uri="{0D108BD9-81ED-4DB2-BD59-A6C34878D82A}">
                    <a16:rowId xmlns:a16="http://schemas.microsoft.com/office/drawing/2014/main" val="716474437"/>
                  </a:ext>
                </a:extLst>
              </a:tr>
              <a:tr h="335592">
                <a:tc>
                  <a:txBody>
                    <a:bodyPr/>
                    <a:lstStyle/>
                    <a:p>
                      <a:pPr marL="0" marR="0" algn="ctr" defTabSz="914400" rtl="0" eaLnBrk="1" latinLnBrk="0" hangingPunct="1">
                        <a:buNone/>
                      </a:pPr>
                      <a:r>
                        <a:rPr lang="en-US" sz="1600" kern="1200">
                          <a:solidFill>
                            <a:schemeClr val="tx1"/>
                          </a:solidFill>
                          <a:effectLst/>
                          <a:latin typeface="+mn-lt"/>
                          <a:ea typeface="+mn-ea"/>
                          <a:cs typeface="+mn-cs"/>
                        </a:rPr>
                        <a:t>Option 2</a:t>
                      </a:r>
                    </a:p>
                  </a:txBody>
                  <a:tcPr marL="68580" marR="68580" marT="0" marB="0">
                    <a:solidFill>
                      <a:schemeClr val="accent6">
                        <a:lumMod val="40000"/>
                        <a:lumOff val="60000"/>
                      </a:schemeClr>
                    </a:solidFill>
                  </a:tcPr>
                </a:tc>
                <a:tc>
                  <a:txBody>
                    <a:bodyPr/>
                    <a:lstStyle/>
                    <a:p>
                      <a:pPr marL="0" marR="0" algn="ctr" defTabSz="914400" rtl="0" eaLnBrk="1" latinLnBrk="0" hangingPunct="1">
                        <a:buNone/>
                      </a:pPr>
                      <a:r>
                        <a:rPr lang="en-US" sz="1600" kern="1200">
                          <a:solidFill>
                            <a:schemeClr val="tx1"/>
                          </a:solidFill>
                          <a:effectLst/>
                          <a:latin typeface="+mn-lt"/>
                          <a:ea typeface="+mn-ea"/>
                          <a:cs typeface="+mn-cs"/>
                        </a:rPr>
                        <a:t>Copilot Business + GitHub Enterprise</a:t>
                      </a:r>
                    </a:p>
                  </a:txBody>
                  <a:tcPr marL="68580" marR="68580" marT="0" marB="0">
                    <a:solidFill>
                      <a:schemeClr val="accent6">
                        <a:lumMod val="40000"/>
                        <a:lumOff val="60000"/>
                      </a:schemeClr>
                    </a:solidFill>
                  </a:tcPr>
                </a:tc>
                <a:tc>
                  <a:txBody>
                    <a:bodyPr/>
                    <a:lstStyle/>
                    <a:p>
                      <a:pPr marL="0" marR="0" algn="ctr" defTabSz="914400" rtl="0" eaLnBrk="1" latinLnBrk="0" hangingPunct="1">
                        <a:buNone/>
                      </a:pPr>
                      <a:r>
                        <a:rPr lang="en-US" sz="1600" kern="1200">
                          <a:solidFill>
                            <a:schemeClr val="tx1"/>
                          </a:solidFill>
                          <a:effectLst/>
                          <a:latin typeface="+mn-lt"/>
                          <a:ea typeface="+mn-ea"/>
                          <a:cs typeface="+mn-cs"/>
                        </a:rPr>
                        <a:t>$505</a:t>
                      </a:r>
                    </a:p>
                  </a:txBody>
                  <a:tcPr marL="68580" marR="68580" marT="0" marB="0">
                    <a:solidFill>
                      <a:schemeClr val="accent6">
                        <a:lumMod val="40000"/>
                        <a:lumOff val="60000"/>
                      </a:schemeClr>
                    </a:solidFill>
                  </a:tcPr>
                </a:tc>
                <a:extLst>
                  <a:ext uri="{0D108BD9-81ED-4DB2-BD59-A6C34878D82A}">
                    <a16:rowId xmlns:a16="http://schemas.microsoft.com/office/drawing/2014/main" val="3722799289"/>
                  </a:ext>
                </a:extLst>
              </a:tr>
              <a:tr h="335592">
                <a:tc>
                  <a:txBody>
                    <a:bodyPr/>
                    <a:lstStyle/>
                    <a:p>
                      <a:pPr marL="0" marR="0" algn="ctr">
                        <a:buNone/>
                      </a:pPr>
                      <a:r>
                        <a:rPr lang="en-US" sz="1600">
                          <a:solidFill>
                            <a:schemeClr val="tx1"/>
                          </a:solidFill>
                          <a:effectLst/>
                        </a:rPr>
                        <a:t>Option 3</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a:t>
                      </a:r>
                    </a:p>
                  </a:txBody>
                  <a:tcPr marL="68580" marR="68580" marT="0" marB="0">
                    <a:solidFill>
                      <a:schemeClr val="bg1"/>
                    </a:solidFill>
                  </a:tcPr>
                </a:tc>
                <a:tc>
                  <a:txBody>
                    <a:bodyPr/>
                    <a:lstStyle/>
                    <a:p>
                      <a:pPr marL="0" marR="0" algn="ctr">
                        <a:buNone/>
                      </a:pPr>
                      <a:r>
                        <a:rPr lang="en-US" sz="1600">
                          <a:solidFill>
                            <a:schemeClr val="tx1"/>
                          </a:solidFill>
                          <a:effectLst/>
                        </a:rPr>
                        <a:t>$760</a:t>
                      </a:r>
                    </a:p>
                  </a:txBody>
                  <a:tcPr marL="68580" marR="68580" marT="0" marB="0">
                    <a:solidFill>
                      <a:schemeClr val="bg1"/>
                    </a:solidFill>
                  </a:tcPr>
                </a:tc>
                <a:extLst>
                  <a:ext uri="{0D108BD9-81ED-4DB2-BD59-A6C34878D82A}">
                    <a16:rowId xmlns:a16="http://schemas.microsoft.com/office/drawing/2014/main" val="3150753207"/>
                  </a:ext>
                </a:extLst>
              </a:tr>
              <a:tr h="679368">
                <a:tc>
                  <a:txBody>
                    <a:bodyPr/>
                    <a:lstStyle/>
                    <a:p>
                      <a:pPr marL="0" marR="0" algn="ctr">
                        <a:buNone/>
                      </a:pPr>
                      <a:r>
                        <a:rPr lang="en-US" sz="1600">
                          <a:solidFill>
                            <a:schemeClr val="tx1"/>
                          </a:solidFill>
                          <a:effectLst/>
                        </a:rPr>
                        <a:t>Option 2 + Sec</a:t>
                      </a:r>
                    </a:p>
                  </a:txBody>
                  <a:tcPr marL="68580" marR="68580" marT="0" marB="0">
                    <a:solidFill>
                      <a:schemeClr val="bg1"/>
                    </a:solidFill>
                  </a:tcPr>
                </a:tc>
                <a:tc>
                  <a:txBody>
                    <a:bodyPr/>
                    <a:lstStyle/>
                    <a:p>
                      <a:pPr marL="0" marR="0" algn="ctr">
                        <a:buNone/>
                      </a:pPr>
                      <a:r>
                        <a:rPr lang="en-US" sz="1600">
                          <a:solidFill>
                            <a:schemeClr val="tx1"/>
                          </a:solidFill>
                          <a:effectLst/>
                        </a:rPr>
                        <a:t>Copilot Business + GitHub Enterprise + Code Security + Secret Protection</a:t>
                      </a:r>
                      <a:endParaRPr lang="en-US"/>
                    </a:p>
                  </a:txBody>
                  <a:tcPr marL="68580" marR="68580" marT="0" marB="0">
                    <a:solidFill>
                      <a:schemeClr val="bg1"/>
                    </a:solidFill>
                  </a:tcPr>
                </a:tc>
                <a:tc>
                  <a:txBody>
                    <a:bodyPr/>
                    <a:lstStyle/>
                    <a:p>
                      <a:pPr marL="0" marR="0" algn="ctr">
                        <a:buNone/>
                      </a:pPr>
                      <a:r>
                        <a:rPr lang="en-US" sz="1600">
                          <a:solidFill>
                            <a:schemeClr val="tx1"/>
                          </a:solidFill>
                          <a:effectLst/>
                        </a:rPr>
                        <a:t>$1,125</a:t>
                      </a:r>
                    </a:p>
                  </a:txBody>
                  <a:tcPr marL="68580" marR="68580" marT="0" marB="0">
                    <a:solidFill>
                      <a:schemeClr val="bg1"/>
                    </a:solidFill>
                  </a:tcPr>
                </a:tc>
                <a:extLst>
                  <a:ext uri="{0D108BD9-81ED-4DB2-BD59-A6C34878D82A}">
                    <a16:rowId xmlns:a16="http://schemas.microsoft.com/office/drawing/2014/main" val="1376774780"/>
                  </a:ext>
                </a:extLst>
              </a:tr>
              <a:tr h="785776">
                <a:tc>
                  <a:txBody>
                    <a:bodyPr/>
                    <a:lstStyle/>
                    <a:p>
                      <a:pPr marL="0" marR="0" algn="ctr">
                        <a:buNone/>
                      </a:pPr>
                      <a:r>
                        <a:rPr lang="en-US" sz="1600">
                          <a:solidFill>
                            <a:schemeClr val="tx1"/>
                          </a:solidFill>
                          <a:effectLst/>
                        </a:rPr>
                        <a:t>Option 3 + Sec</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 + Code Security + Secret Protection</a:t>
                      </a:r>
                      <a:endParaRPr lang="en-US"/>
                    </a:p>
                  </a:txBody>
                  <a:tcPr marL="68580" marR="68580" marT="0" marB="0">
                    <a:solidFill>
                      <a:schemeClr val="bg1"/>
                    </a:solidFill>
                  </a:tcPr>
                </a:tc>
                <a:tc>
                  <a:txBody>
                    <a:bodyPr/>
                    <a:lstStyle/>
                    <a:p>
                      <a:pPr marL="0" marR="0" algn="ctr">
                        <a:buNone/>
                      </a:pPr>
                      <a:r>
                        <a:rPr lang="en-US" sz="1600" dirty="0">
                          <a:solidFill>
                            <a:schemeClr val="tx1"/>
                          </a:solidFill>
                          <a:effectLst/>
                        </a:rPr>
                        <a:t>$1,380</a:t>
                      </a:r>
                    </a:p>
                  </a:txBody>
                  <a:tcPr marL="68580" marR="68580" marT="0" marB="0">
                    <a:solidFill>
                      <a:schemeClr val="bg1"/>
                    </a:solidFill>
                  </a:tcPr>
                </a:tc>
                <a:extLst>
                  <a:ext uri="{0D108BD9-81ED-4DB2-BD59-A6C34878D82A}">
                    <a16:rowId xmlns:a16="http://schemas.microsoft.com/office/drawing/2014/main" val="4122015217"/>
                  </a:ext>
                </a:extLst>
              </a:tr>
            </a:tbl>
          </a:graphicData>
        </a:graphic>
      </p:graphicFrame>
      <p:sp>
        <p:nvSpPr>
          <p:cNvPr id="13" name="TextBox 12">
            <a:extLst>
              <a:ext uri="{FF2B5EF4-FFF2-40B4-BE49-F238E27FC236}">
                <a16:creationId xmlns:a16="http://schemas.microsoft.com/office/drawing/2014/main" id="{1E9C5728-E822-4CB7-5AEA-042E22EE4D9E}"/>
              </a:ext>
            </a:extLst>
          </p:cNvPr>
          <p:cNvSpPr txBox="1"/>
          <p:nvPr/>
        </p:nvSpPr>
        <p:spPr>
          <a:xfrm>
            <a:off x="304800" y="5349240"/>
            <a:ext cx="1133856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0" i="1" u="none" strike="noStrike">
                <a:solidFill>
                  <a:srgbClr val="FFFFFF"/>
                </a:solidFill>
                <a:latin typeface="Aptos"/>
                <a:ea typeface="Aptos"/>
                <a:cs typeface="Aptos"/>
              </a:rPr>
              <a:t>Annual costs reflect a </a:t>
            </a:r>
            <a:r>
              <a:rPr lang="en-US" sz="2400" i="1">
                <a:solidFill>
                  <a:srgbClr val="FFFFFF"/>
                </a:solidFill>
                <a:latin typeface="Aptos"/>
                <a:ea typeface="Aptos"/>
                <a:cs typeface="Aptos"/>
              </a:rPr>
              <a:t>~5</a:t>
            </a:r>
            <a:r>
              <a:rPr lang="en-US" sz="2400" b="0" i="1" u="none" strike="noStrike">
                <a:solidFill>
                  <a:srgbClr val="FFFFFF"/>
                </a:solidFill>
                <a:latin typeface="Aptos"/>
                <a:ea typeface="Aptos"/>
                <a:cs typeface="Aptos"/>
              </a:rPr>
              <a:t> CCS and Science Cloud overhead fee applied to the base vendor licensing cost, per user.</a:t>
            </a:r>
            <a:endParaRPr lang="en-US" sz="2400">
              <a:solidFill>
                <a:srgbClr val="FFFFFF"/>
              </a:solidFill>
            </a:endParaRPr>
          </a:p>
          <a:p>
            <a:pPr algn="ctr"/>
            <a:endParaRPr lang="en-US" sz="2400">
              <a:solidFill>
                <a:srgbClr val="FFFFFF"/>
              </a:solidFill>
            </a:endParaRPr>
          </a:p>
        </p:txBody>
      </p:sp>
    </p:spTree>
    <p:extLst>
      <p:ext uri="{BB962C8B-B14F-4D97-AF65-F5344CB8AC3E}">
        <p14:creationId xmlns:p14="http://schemas.microsoft.com/office/powerpoint/2010/main" val="4014240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1512E-BA4E-7F63-E3C5-31D2B1A782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275B0B-9D32-DF67-8B67-A0F9982F31B5}"/>
              </a:ext>
            </a:extLst>
          </p:cNvPr>
          <p:cNvSpPr>
            <a:spLocks noGrp="1"/>
          </p:cNvSpPr>
          <p:nvPr>
            <p:ph type="title"/>
          </p:nvPr>
        </p:nvSpPr>
        <p:spPr/>
        <p:txBody>
          <a:bodyPr/>
          <a:lstStyle/>
          <a:p>
            <a:r>
              <a:rPr lang="en-US">
                <a:latin typeface="Calibri"/>
                <a:ea typeface="Calibri"/>
                <a:cs typeface="Calibri"/>
              </a:rPr>
              <a:t>Funding &amp; Reporting</a:t>
            </a:r>
            <a:endParaRPr lang="en-US"/>
          </a:p>
        </p:txBody>
      </p:sp>
      <p:sp>
        <p:nvSpPr>
          <p:cNvPr id="3" name="Content Placeholder 2">
            <a:extLst>
              <a:ext uri="{FF2B5EF4-FFF2-40B4-BE49-F238E27FC236}">
                <a16:creationId xmlns:a16="http://schemas.microsoft.com/office/drawing/2014/main" id="{C08BA6EA-6F1E-A8DD-B65D-96E481EDDB54}"/>
              </a:ext>
            </a:extLst>
          </p:cNvPr>
          <p:cNvSpPr>
            <a:spLocks noGrp="1"/>
          </p:cNvSpPr>
          <p:nvPr>
            <p:ph idx="1"/>
          </p:nvPr>
        </p:nvSpPr>
        <p:spPr>
          <a:xfrm>
            <a:off x="838200" y="1825625"/>
            <a:ext cx="10515600" cy="4653262"/>
          </a:xfrm>
        </p:spPr>
        <p:txBody>
          <a:bodyPr vert="horz" lIns="91440" tIns="45720" rIns="91440" bIns="45720" rtlCol="0" anchor="t">
            <a:normAutofit fontScale="85000" lnSpcReduction="10000"/>
          </a:bodyPr>
          <a:lstStyle/>
          <a:p>
            <a:r>
              <a:rPr lang="en-US" dirty="0">
                <a:latin typeface="Calibri"/>
                <a:ea typeface="Calibri"/>
                <a:cs typeface="Calibri"/>
              </a:rPr>
              <a:t>1 Year subscription is required, exceptions require exceptional requirements.</a:t>
            </a:r>
          </a:p>
          <a:p>
            <a:r>
              <a:rPr lang="en-US" dirty="0">
                <a:latin typeface="Calibri"/>
                <a:ea typeface="Calibri"/>
                <a:cs typeface="Calibri"/>
              </a:rPr>
              <a:t>Funds need to be moved to Ames to be obligated to the Science Cloud on Azure. This usually requires a Resource Analyst (RA) to move funds between Centers.</a:t>
            </a:r>
          </a:p>
          <a:p>
            <a:r>
              <a:rPr lang="en-US" dirty="0">
                <a:latin typeface="Calibri"/>
                <a:ea typeface="Calibri"/>
                <a:cs typeface="Calibri"/>
              </a:rPr>
              <a:t>A Financial reporting dashboard is in development for regular checking on status, in the interim monthly reports will be provided to the Organizational lead (this is the same role as the PI for other Science Cloud Projects). Alerts will be provided when funds unable to support 3 future months are not available.</a:t>
            </a:r>
            <a:endParaRPr lang="en-US" dirty="0"/>
          </a:p>
          <a:p>
            <a:r>
              <a:rPr lang="en-US" dirty="0">
                <a:latin typeface="Calibri"/>
                <a:ea typeface="Calibri"/>
                <a:cs typeface="Calibri"/>
              </a:rPr>
              <a:t>An organization will not be allowed to go in arrears. Subscriptions will be stopped if there are not adequate funds.</a:t>
            </a:r>
            <a:endParaRPr lang="en-US" dirty="0">
              <a:ea typeface="Calibri"/>
            </a:endParaRPr>
          </a:p>
          <a:p>
            <a:r>
              <a:rPr lang="en-US" dirty="0">
                <a:latin typeface="Calibri"/>
                <a:ea typeface="Calibri"/>
                <a:cs typeface="Calibri"/>
              </a:rPr>
              <a:t>If you want to end your subscription before 1 year that will be possible. If there is a known end date for the subscription, we will work with you.</a:t>
            </a:r>
            <a:r>
              <a:rPr lang="en-US" sz="1400" dirty="0">
                <a:latin typeface="Calibri"/>
                <a:ea typeface="Calibri"/>
                <a:cs typeface="Calibri"/>
              </a:rPr>
              <a:t> </a:t>
            </a:r>
          </a:p>
          <a:p>
            <a:r>
              <a:rPr lang="en-US" dirty="0">
                <a:latin typeface="Calibri"/>
                <a:ea typeface="Calibri"/>
                <a:cs typeface="Calibri"/>
              </a:rPr>
              <a:t>We intend to do all we can to prevent any funds remaining obligated if there is no intent to use those funds for subscriptions. This will also require an RA to assist.</a:t>
            </a:r>
            <a:endParaRPr lang="en-US" dirty="0">
              <a:ea typeface="Calibri"/>
            </a:endParaRPr>
          </a:p>
        </p:txBody>
      </p:sp>
    </p:spTree>
    <p:extLst>
      <p:ext uri="{BB962C8B-B14F-4D97-AF65-F5344CB8AC3E}">
        <p14:creationId xmlns:p14="http://schemas.microsoft.com/office/powerpoint/2010/main" val="1427478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9AB352-01F1-44E2-B31A-430F720FB1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AEC8E9-0736-AAAE-C902-CA4C03A071D2}"/>
              </a:ext>
            </a:extLst>
          </p:cNvPr>
          <p:cNvSpPr>
            <a:spLocks noGrp="1"/>
          </p:cNvSpPr>
          <p:nvPr>
            <p:ph type="title"/>
          </p:nvPr>
        </p:nvSpPr>
        <p:spPr/>
        <p:txBody>
          <a:bodyPr/>
          <a:lstStyle/>
          <a:p>
            <a:r>
              <a:rPr lang="en-US">
                <a:latin typeface="Calibri"/>
                <a:ea typeface="Calibri"/>
                <a:cs typeface="Calibri"/>
              </a:rPr>
              <a:t>Funding &amp; Reporting</a:t>
            </a:r>
            <a:endParaRPr lang="en-US"/>
          </a:p>
        </p:txBody>
      </p:sp>
      <p:sp>
        <p:nvSpPr>
          <p:cNvPr id="3" name="Content Placeholder 2">
            <a:extLst>
              <a:ext uri="{FF2B5EF4-FFF2-40B4-BE49-F238E27FC236}">
                <a16:creationId xmlns:a16="http://schemas.microsoft.com/office/drawing/2014/main" id="{E2F77468-A07D-FF21-3E35-11221F9BFA94}"/>
              </a:ext>
            </a:extLst>
          </p:cNvPr>
          <p:cNvSpPr>
            <a:spLocks noGrp="1"/>
          </p:cNvSpPr>
          <p:nvPr>
            <p:ph idx="1"/>
          </p:nvPr>
        </p:nvSpPr>
        <p:spPr>
          <a:xfrm>
            <a:off x="838200" y="1825625"/>
            <a:ext cx="10515600" cy="4653262"/>
          </a:xfrm>
        </p:spPr>
        <p:txBody>
          <a:bodyPr vert="horz" lIns="91440" tIns="45720" rIns="91440" bIns="45720" rtlCol="0" anchor="t">
            <a:normAutofit/>
          </a:bodyPr>
          <a:lstStyle/>
          <a:p>
            <a:r>
              <a:rPr lang="en-US">
                <a:latin typeface="Calibri"/>
                <a:ea typeface="Calibri"/>
                <a:cs typeface="Calibri"/>
              </a:rPr>
              <a:t>April 1 billing start for existing customers (even if onboarded later in April)</a:t>
            </a:r>
            <a:endParaRPr lang="en-US"/>
          </a:p>
          <a:p>
            <a:r>
              <a:rPr lang="en-US">
                <a:latin typeface="Calibri"/>
                <a:ea typeface="Calibri"/>
                <a:cs typeface="Calibri"/>
              </a:rPr>
              <a:t>Can you suspend your subscription for a couple of weeks? No, GitHub subscriptions operate on a monthly cycle.</a:t>
            </a:r>
          </a:p>
          <a:p>
            <a:r>
              <a:rPr lang="en-US">
                <a:latin typeface="Calibri"/>
                <a:ea typeface="Calibri"/>
                <a:cs typeface="Calibri"/>
              </a:rPr>
              <a:t>Exceeding your Quota:</a:t>
            </a:r>
          </a:p>
          <a:p>
            <a:pPr lvl="1"/>
            <a:r>
              <a:rPr lang="en-US">
                <a:latin typeface="Calibri"/>
                <a:ea typeface="Calibri"/>
                <a:cs typeface="Calibri"/>
              </a:rPr>
              <a:t>Subscription is not stopped from exceeding Quota</a:t>
            </a:r>
          </a:p>
          <a:p>
            <a:pPr lvl="1"/>
            <a:r>
              <a:rPr lang="en-US">
                <a:latin typeface="Calibri"/>
                <a:ea typeface="Calibri"/>
                <a:cs typeface="Calibri"/>
              </a:rPr>
              <a:t>Exceeding Quota incurs costs above the subscription</a:t>
            </a:r>
          </a:p>
          <a:p>
            <a:pPr lvl="1"/>
            <a:r>
              <a:rPr lang="en-US">
                <a:latin typeface="Calibri"/>
                <a:ea typeface="Calibri"/>
                <a:cs typeface="Calibri"/>
              </a:rPr>
              <a:t>These additional costs will reduce the overall funds for subscriptions and will result in the length of the subscription shortening.</a:t>
            </a:r>
          </a:p>
          <a:p>
            <a:pPr lvl="1"/>
            <a:r>
              <a:rPr lang="en-US">
                <a:latin typeface="Calibri"/>
                <a:ea typeface="Calibri"/>
                <a:cs typeface="Calibri"/>
              </a:rPr>
              <a:t>This will be detailed in monthly reports and on the future dashboard.</a:t>
            </a:r>
            <a:endParaRPr lang="en-US">
              <a:ea typeface="Calibri"/>
            </a:endParaRPr>
          </a:p>
        </p:txBody>
      </p:sp>
    </p:spTree>
    <p:extLst>
      <p:ext uri="{BB962C8B-B14F-4D97-AF65-F5344CB8AC3E}">
        <p14:creationId xmlns:p14="http://schemas.microsoft.com/office/powerpoint/2010/main" val="28927871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MT-ME White Template">
  <a:themeElements>
    <a:clrScheme name="Custom 4">
      <a:dk1>
        <a:srgbClr val="1C2E3C"/>
      </a:dk1>
      <a:lt1>
        <a:srgbClr val="FFFFFF"/>
      </a:lt1>
      <a:dk2>
        <a:srgbClr val="215071"/>
      </a:dk2>
      <a:lt2>
        <a:srgbClr val="F2F2F2"/>
      </a:lt2>
      <a:accent1>
        <a:srgbClr val="A09C8B"/>
      </a:accent1>
      <a:accent2>
        <a:srgbClr val="FFF3CE"/>
      </a:accent2>
      <a:accent3>
        <a:srgbClr val="1C2E3C"/>
      </a:accent3>
      <a:accent4>
        <a:srgbClr val="DFC478"/>
      </a:accent4>
      <a:accent5>
        <a:srgbClr val="5BA0C2"/>
      </a:accent5>
      <a:accent6>
        <a:srgbClr val="CAD0C0"/>
      </a:accent6>
      <a:hlink>
        <a:srgbClr val="83CFD9"/>
      </a:hlink>
      <a:folHlink>
        <a:srgbClr val="A09C8B"/>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custClrLst>
    <a:custClr name="Extra Dark Gray">
      <a:srgbClr val="2F2F2F"/>
    </a:custClr>
    <a:custClr name="Dark Gray">
      <a:srgbClr val="505050"/>
    </a:custClr>
    <a:custClr name="Mid Gray">
      <a:srgbClr val="737373"/>
    </a:custClr>
    <a:custClr name="Mid Gray 2">
      <a:srgbClr val="929292"/>
    </a:custClr>
    <a:custClr name="Gray">
      <a:srgbClr val="D2D2D2"/>
    </a:custClr>
    <a:custClr name="Light Gray">
      <a:srgbClr val="E6E6E6"/>
    </a:custClr>
    <a:custClr name="Extra Light Gray">
      <a:srgbClr val="F2F2F2"/>
    </a:custClr>
    <a:custClr name="Light Teal">
      <a:srgbClr val="30E5D0"/>
    </a:custClr>
    <a:custClr name="Dark Purple">
      <a:srgbClr val="3B2358"/>
    </a:custClr>
  </a:custClrLst>
  <a:extLst>
    <a:ext uri="{05A4C25C-085E-4340-85A3-A5531E510DB2}">
      <thm15:themeFamily xmlns:thm15="http://schemas.microsoft.com/office/thememl/2012/main" name="SMT-ME Primary Template_03142022.potx" id="{3098A4FD-A2D0-46D7-BB89-2F20A1871481}" vid="{FE80BA8B-636E-4E88-8675-5A234C38E1B5}"/>
    </a:ext>
  </a:extLst>
</a:theme>
</file>

<file path=ppt/theme/theme2.xml><?xml version="1.0" encoding="utf-8"?>
<a:theme xmlns:a="http://schemas.openxmlformats.org/drawingml/2006/main" name="MCEM FY23 ">
  <a:themeElements>
    <a:clrScheme name="MCEM23">
      <a:dk1>
        <a:srgbClr val="000000"/>
      </a:dk1>
      <a:lt1>
        <a:srgbClr val="FFFFFF"/>
      </a:lt1>
      <a:dk2>
        <a:srgbClr val="243A5E"/>
      </a:dk2>
      <a:lt2>
        <a:srgbClr val="E6E6E6"/>
      </a:lt2>
      <a:accent1>
        <a:srgbClr val="0078D4"/>
      </a:accent1>
      <a:accent2>
        <a:srgbClr val="50E6FF"/>
      </a:accent2>
      <a:accent3>
        <a:srgbClr val="8661C5"/>
      </a:accent3>
      <a:accent4>
        <a:srgbClr val="D59DFF"/>
      </a:accent4>
      <a:accent5>
        <a:srgbClr val="107C10"/>
      </a:accent5>
      <a:accent6>
        <a:srgbClr val="9BF00B"/>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lumMod val="75000"/>
          </a:schemeClr>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w="6350">
          <a:solidFill>
            <a:schemeClr val="bg1">
              <a:lumMod val="75000"/>
            </a:schemeClr>
          </a:solidFill>
          <a:prstDash val="dash"/>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extLst>
    <a:ext uri="{05A4C25C-085E-4340-85A3-A5531E510DB2}">
      <thm15:themeFamily xmlns:thm15="http://schemas.microsoft.com/office/thememl/2012/main" name="MCEM_PPT_Master_Template" id="{AD710177-779D-DF44-BD9F-B9A55AD02C81}" vid="{DAA29E4E-B0CE-5343-93DE-475156769ED0}"/>
    </a:ext>
  </a:extLst>
</a:theme>
</file>

<file path=ppt/theme/theme3.xml><?xml version="1.0" encoding="utf-8"?>
<a:theme xmlns:a="http://schemas.openxmlformats.org/drawingml/2006/main" name="4_White Template">
  <a:themeElements>
    <a:clrScheme name="Custom 34">
      <a:dk1>
        <a:srgbClr val="000000"/>
      </a:dk1>
      <a:lt1>
        <a:srgbClr val="FFFFFF"/>
      </a:lt1>
      <a:dk2>
        <a:srgbClr val="091F2C"/>
      </a:dk2>
      <a:lt2>
        <a:srgbClr val="E6E6E6"/>
      </a:lt2>
      <a:accent1>
        <a:srgbClr val="C03BC4"/>
      </a:accent1>
      <a:accent2>
        <a:srgbClr val="225B62"/>
      </a:accent2>
      <a:accent3>
        <a:srgbClr val="B9DCD2"/>
      </a:accent3>
      <a:accent4>
        <a:srgbClr val="D4EC8E"/>
      </a:accent4>
      <a:accent5>
        <a:srgbClr val="463668"/>
      </a:accent5>
      <a:accent6>
        <a:srgbClr val="2A446F"/>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a:noFill/>
          <a:headEnd type="none" w="med" len="med"/>
          <a:tailEnd type="none" w="med" len="med"/>
        </a:ln>
        <a:effectLst/>
      </a:spPr>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defPPr algn="ctr" defTabSz="932472" fontAlgn="base">
          <a:spcBef>
            <a:spcPct val="0"/>
          </a:spcBef>
          <a:spcAft>
            <a:spcPct val="0"/>
          </a:spcAft>
          <a:defRPr sz="1400" err="1">
            <a:gradFill>
              <a:gsLst>
                <a:gs pos="0">
                  <a:srgbClr val="FFFFFF"/>
                </a:gs>
                <a:gs pos="100000">
                  <a:srgbClr val="FFFFFF"/>
                </a:gs>
              </a:gsLst>
              <a:lin ang="5400000" scaled="0"/>
            </a:gradFill>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MT White Template" id="{90BDDE0F-2C5C-427E-9A52-532D7DD7DA71}" vid="{BA2B4B5D-8B87-429F-A153-BB7E8B6FD464}"/>
    </a:ext>
  </a:extLst>
</a:theme>
</file>

<file path=ppt/theme/theme4.xml><?xml version="1.0" encoding="utf-8"?>
<a:theme xmlns:a="http://schemas.openxmlformats.org/drawingml/2006/main" name="6_White Template">
  <a:themeElements>
    <a:clrScheme name="SMT">
      <a:dk1>
        <a:srgbClr val="000000"/>
      </a:dk1>
      <a:lt1>
        <a:srgbClr val="FFFFFF"/>
      </a:lt1>
      <a:dk2>
        <a:srgbClr val="243A5E"/>
      </a:dk2>
      <a:lt2>
        <a:srgbClr val="E6E6E6"/>
      </a:lt2>
      <a:accent1>
        <a:srgbClr val="0078D4"/>
      </a:accent1>
      <a:accent2>
        <a:srgbClr val="243A5E"/>
      </a:accent2>
      <a:accent3>
        <a:srgbClr val="C03BC4"/>
      </a:accent3>
      <a:accent4>
        <a:srgbClr val="49C5B1"/>
      </a:accent4>
      <a:accent5>
        <a:srgbClr val="8661C5"/>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lue_Business_2019_01.potx" id="{B0165121-FD4C-4FB2-AB8E-131DE748EDF5}" vid="{38B4141F-19E8-4729-A392-CD2A2D913255}"/>
    </a:ext>
  </a:ext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34e219c-c3ee-4cc2-9617-ba96a1c3a6fd" xsi:nil="true"/>
    <lcf76f155ced4ddcb4097134ff3c332f xmlns="d5ea2f55-de64-4313-bdfa-e930b753951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26B31D5A4CBF14FA2E0FA3D3962150A" ma:contentTypeVersion="12" ma:contentTypeDescription="Create a new document." ma:contentTypeScope="" ma:versionID="5a1b0a3c9d51b7b508ac1316880b0212">
  <xsd:schema xmlns:xsd="http://www.w3.org/2001/XMLSchema" xmlns:xs="http://www.w3.org/2001/XMLSchema" xmlns:p="http://schemas.microsoft.com/office/2006/metadata/properties" xmlns:ns2="d5ea2f55-de64-4313-bdfa-e930b7539518" xmlns:ns3="e34e219c-c3ee-4cc2-9617-ba96a1c3a6fd" targetNamespace="http://schemas.microsoft.com/office/2006/metadata/properties" ma:root="true" ma:fieldsID="499eeb58fc68e695c20e9f3e04c2a5a3" ns2:_="" ns3:_="">
    <xsd:import namespace="d5ea2f55-de64-4313-bdfa-e930b7539518"/>
    <xsd:import namespace="e34e219c-c3ee-4cc2-9617-ba96a1c3a6f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a2f55-de64-4313-bdfa-e930b75395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fb68aea-d2ee-4a6c-85e6-e4b5686e96e8"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34e219c-c3ee-4cc2-9617-ba96a1c3a6f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50162e9-4277-4aab-b390-8b83ef5babd1}" ma:internalName="TaxCatchAll" ma:showField="CatchAllData" ma:web="e34e219c-c3ee-4cc2-9617-ba96a1c3a6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E0B3FBA-44BF-4228-A35D-13145708FA67}">
  <ds:schemaRefs>
    <ds:schemaRef ds:uri="http://schemas.microsoft.com/sharepoint/v3/contenttype/forms"/>
  </ds:schemaRefs>
</ds:datastoreItem>
</file>

<file path=customXml/itemProps2.xml><?xml version="1.0" encoding="utf-8"?>
<ds:datastoreItem xmlns:ds="http://schemas.openxmlformats.org/officeDocument/2006/customXml" ds:itemID="{9099D1EA-252B-4331-9185-97C7BF17197F}">
  <ds:schemaRefs>
    <ds:schemaRef ds:uri="http://www.w3.org/XML/1998/namespace"/>
    <ds:schemaRef ds:uri="http://schemas.openxmlformats.org/package/2006/metadata/core-properties"/>
    <ds:schemaRef ds:uri="http://purl.org/dc/terms/"/>
    <ds:schemaRef ds:uri="http://schemas.microsoft.com/office/2006/documentManagement/types"/>
    <ds:schemaRef ds:uri="http://purl.org/dc/dcmitype/"/>
    <ds:schemaRef ds:uri="http://schemas.microsoft.com/office/infopath/2007/PartnerControls"/>
    <ds:schemaRef ds:uri="e34e219c-c3ee-4cc2-9617-ba96a1c3a6fd"/>
    <ds:schemaRef ds:uri="d5ea2f55-de64-4313-bdfa-e930b7539518"/>
    <ds:schemaRef ds:uri="http://purl.org/dc/elements/1.1/"/>
    <ds:schemaRef ds:uri="http://schemas.microsoft.com/office/2006/metadata/properties"/>
  </ds:schemaRefs>
</ds:datastoreItem>
</file>

<file path=customXml/itemProps3.xml><?xml version="1.0" encoding="utf-8"?>
<ds:datastoreItem xmlns:ds="http://schemas.openxmlformats.org/officeDocument/2006/customXml" ds:itemID="{57CB14A2-496B-497B-804E-8E6A84CEF579}">
  <ds:schemaRefs>
    <ds:schemaRef ds:uri="d5ea2f55-de64-4313-bdfa-e930b7539518"/>
    <ds:schemaRef ds:uri="e34e219c-c3ee-4cc2-9617-ba96a1c3a6f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213</TotalTime>
  <Words>1497</Words>
  <Application>Microsoft Macintosh PowerPoint</Application>
  <PresentationFormat>Widescreen</PresentationFormat>
  <Paragraphs>199</Paragraphs>
  <Slides>19</Slides>
  <Notes>1</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19</vt:i4>
      </vt:variant>
    </vt:vector>
  </HeadingPairs>
  <TitlesOfParts>
    <vt:vector size="31" baseType="lpstr">
      <vt:lpstr>Aptos</vt:lpstr>
      <vt:lpstr>Arial</vt:lpstr>
      <vt:lpstr>Calibri</vt:lpstr>
      <vt:lpstr>Courier New</vt:lpstr>
      <vt:lpstr>Segoe UI</vt:lpstr>
      <vt:lpstr>Segoe UI Semibold</vt:lpstr>
      <vt:lpstr>Wingdings</vt:lpstr>
      <vt:lpstr>SMT-ME White Template</vt:lpstr>
      <vt:lpstr>MCEM FY23 </vt:lpstr>
      <vt:lpstr>4_White Template</vt:lpstr>
      <vt:lpstr>6_White Template</vt:lpstr>
      <vt:lpstr>1_Office Theme</vt:lpstr>
      <vt:lpstr>GitHub Copilot: AI-Powered Development for the Science Cloud</vt:lpstr>
      <vt:lpstr>Meeting Agenda</vt:lpstr>
      <vt:lpstr>The Science Cloud is partnering with Microsoft to bring GitHub Copilot to NASA scientists  </vt:lpstr>
      <vt:lpstr>Pilot Successes and Feedback</vt:lpstr>
      <vt:lpstr>FinOps Overview</vt:lpstr>
      <vt:lpstr>To Cover</vt:lpstr>
      <vt:lpstr>Subscription Tiers: Pricing</vt:lpstr>
      <vt:lpstr>Funding &amp; Reporting</vt:lpstr>
      <vt:lpstr>Funding &amp; Reporting</vt:lpstr>
      <vt:lpstr>Technical Overview</vt:lpstr>
      <vt:lpstr>Subscription Tiers: Features</vt:lpstr>
      <vt:lpstr>Requesting a GitHub Copilot License</vt:lpstr>
      <vt:lpstr>Beginning, Changing, and Ending Subscriptions</vt:lpstr>
      <vt:lpstr>Technical Overview</vt:lpstr>
      <vt:lpstr>⚠️ Prohibited Data Types</vt:lpstr>
      <vt:lpstr>✅ What Is Allowed</vt:lpstr>
      <vt:lpstr>Technical Overview</vt:lpstr>
      <vt:lpstr>Important Contacts and Resources</vt:lpstr>
      <vt:lpstr>Self-Paced Trainings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Juan Carlos Lopez</dc:creator>
  <cp:lastModifiedBy>McQuagge, Audrey J. (GSFC-606.0)[ADNET SYSTEMS INC]</cp:lastModifiedBy>
  <cp:revision>5</cp:revision>
  <dcterms:created xsi:type="dcterms:W3CDTF">2023-12-27T17:50:12Z</dcterms:created>
  <dcterms:modified xsi:type="dcterms:W3CDTF">2026-03-30T19:59:24Z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0x010100226B31D5A4CBF14FA2E0FA3D3962150A</vt:lpwstr>
  </property>
  <property fmtid="{D5CDD505-2E9C-101B-9397-08002B2CF9AE}" pid="3" name="MediaServiceImageTags">
    <vt:lpwstr/>
  </property>
</Properties>
</file>